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7" r:id="rId4"/>
  </p:sldMasterIdLst>
  <p:notesMasterIdLst>
    <p:notesMasterId r:id="rId16"/>
  </p:notesMasterIdLst>
  <p:handoutMasterIdLst>
    <p:handoutMasterId r:id="rId17"/>
  </p:handoutMasterIdLst>
  <p:sldIdLst>
    <p:sldId id="4209" r:id="rId5"/>
    <p:sldId id="4197" r:id="rId6"/>
    <p:sldId id="4205" r:id="rId7"/>
    <p:sldId id="4199" r:id="rId8"/>
    <p:sldId id="4204" r:id="rId9"/>
    <p:sldId id="4208" r:id="rId10"/>
    <p:sldId id="4186" r:id="rId11"/>
    <p:sldId id="4202" r:id="rId12"/>
    <p:sldId id="4210" r:id="rId13"/>
    <p:sldId id="4207" r:id="rId14"/>
    <p:sldId id="4206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12ADCBA2-9DD1-9A40-B209-3A29D2D1C586}">
          <p14:sldIdLst>
            <p14:sldId id="4209"/>
            <p14:sldId id="4197"/>
            <p14:sldId id="4205"/>
            <p14:sldId id="4199"/>
            <p14:sldId id="4204"/>
            <p14:sldId id="4208"/>
            <p14:sldId id="4186"/>
            <p14:sldId id="4202"/>
            <p14:sldId id="4210"/>
            <p14:sldId id="4207"/>
            <p14:sldId id="4206"/>
          </p14:sldIdLst>
        </p14:section>
        <p14:section name="Funnel Infographics" id="{42D1194F-872E-6344-88FC-952B5FE4BAE6}">
          <p14:sldIdLst/>
        </p14:section>
        <p14:section name="Timeline Infographics" id="{7095E46D-B5AA-CC40-8D60-8D2E0EC540B9}">
          <p14:sldIdLst/>
        </p14:section>
        <p14:section name="Diagram Infographics" id="{2FCEA20A-2062-554F-80FB-DF55FB537AFD}">
          <p14:sldIdLst/>
        </p14:section>
        <p14:section name="Growth Infographics" id="{B36FBB2B-066E-8648-8BD9-60DFE0E3480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189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  <p:cmAuthor id="3" name="Lufti Nurfahmi" initials="LN" lastIdx="1" clrIdx="2">
    <p:extLst>
      <p:ext uri="{19B8F6BF-5375-455C-9EA6-DF929625EA0E}">
        <p15:presenceInfo xmlns:p15="http://schemas.microsoft.com/office/powerpoint/2012/main" userId="7567ae3e089a9e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79B"/>
    <a:srgbClr val="636569"/>
    <a:srgbClr val="626569"/>
    <a:srgbClr val="002F87"/>
    <a:srgbClr val="000000"/>
    <a:srgbClr val="D8E785"/>
    <a:srgbClr val="D0DB37"/>
    <a:srgbClr val="CDDA03"/>
    <a:srgbClr val="6E7BA0"/>
    <a:srgbClr val="B7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94" autoAdjust="0"/>
    <p:restoredTop sz="93404" autoAdjust="0"/>
  </p:normalViewPr>
  <p:slideViewPr>
    <p:cSldViewPr snapToGrid="0">
      <p:cViewPr varScale="1">
        <p:scale>
          <a:sx n="165" d="100"/>
          <a:sy n="165" d="100"/>
        </p:scale>
        <p:origin x="784" y="184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9" Type="http://customschemas.google.com/relationships/presentationmetadata" Target="metadata"/><Relationship Id="rId192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19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19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94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19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Raleway" panose="020B0503030101060003" pitchFamily="34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>
                <a:latin typeface="Raleway" panose="020B0503030101060003" pitchFamily="34" charset="77"/>
              </a:rPr>
              <a:t>1/30/24</a:t>
            </a:fld>
            <a:endParaRPr lang="en-US">
              <a:latin typeface="Raleway" panose="020B0503030101060003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Raleway" panose="020B05030301010600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>
                <a:latin typeface="Raleway" panose="020B0503030101060003" pitchFamily="34" charset="77"/>
              </a:rPr>
              <a:t>‹#›</a:t>
            </a:fld>
            <a:endParaRPr lang="en-US"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Raleway" panose="020B0503030101060003" pitchFamily="34" charset="77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Raleway" panose="020B0503030101060003" pitchFamily="34" charset="77"/>
        <a:ea typeface="Raleway" panose="020B0503030101060003" pitchFamily="34" charset="77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1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61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">
            <a:extLst>
              <a:ext uri="{FF2B5EF4-FFF2-40B4-BE49-F238E27FC236}">
                <a16:creationId xmlns:a16="http://schemas.microsoft.com/office/drawing/2014/main" id="{2CAB52BE-C0F2-524B-BD30-F239756C3B75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993913"/>
            <a:ext cx="8651946" cy="3645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Google Shape;556;g92c1b8851f_1_212">
            <a:extLst>
              <a:ext uri="{FF2B5EF4-FFF2-40B4-BE49-F238E27FC236}">
                <a16:creationId xmlns:a16="http://schemas.microsoft.com/office/drawing/2014/main" id="{49614E90-FE59-BE46-B2C7-371B4C6505D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49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1E344C-19BD-4D90-A7FD-E6B8B3855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3026" y="589092"/>
            <a:ext cx="3189128" cy="3735376"/>
          </a:xfrm>
          <a:custGeom>
            <a:avLst/>
            <a:gdLst>
              <a:gd name="connsiteX0" fmla="*/ 171759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9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9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9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9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" name="Rectangle: Rounded Corners 24">
            <a:extLst>
              <a:ext uri="{FF2B5EF4-FFF2-40B4-BE49-F238E27FC236}">
                <a16:creationId xmlns:a16="http://schemas.microsoft.com/office/drawing/2014/main" id="{E888043D-4C84-8DE5-368B-484341CB7662}"/>
              </a:ext>
            </a:extLst>
          </p:cNvPr>
          <p:cNvSpPr/>
          <p:nvPr userDrawn="1"/>
        </p:nvSpPr>
        <p:spPr>
          <a:xfrm>
            <a:off x="2187381" y="2797444"/>
            <a:ext cx="2871411" cy="1369508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585335-BED2-1C7F-297E-F38B02B0C7BE}"/>
              </a:ext>
            </a:extLst>
          </p:cNvPr>
          <p:cNvSpPr txBox="1"/>
          <p:nvPr userDrawn="1"/>
        </p:nvSpPr>
        <p:spPr>
          <a:xfrm>
            <a:off x="2203460" y="3138472"/>
            <a:ext cx="27744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F1CDF-3F43-1346-D005-E474A42C6B6F}"/>
              </a:ext>
            </a:extLst>
          </p:cNvPr>
          <p:cNvSpPr txBox="1"/>
          <p:nvPr userDrawn="1"/>
        </p:nvSpPr>
        <p:spPr>
          <a:xfrm>
            <a:off x="2203460" y="3360387"/>
            <a:ext cx="27744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01C92-8CBA-807D-FEEB-FF670F03D911}"/>
              </a:ext>
            </a:extLst>
          </p:cNvPr>
          <p:cNvSpPr txBox="1"/>
          <p:nvPr userDrawn="1"/>
        </p:nvSpPr>
        <p:spPr>
          <a:xfrm>
            <a:off x="2203460" y="3622715"/>
            <a:ext cx="27744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84F73-48B3-442F-178F-2B10ED22CEEE}"/>
              </a:ext>
            </a:extLst>
          </p:cNvPr>
          <p:cNvSpPr/>
          <p:nvPr userDrawn="1"/>
        </p:nvSpPr>
        <p:spPr>
          <a:xfrm>
            <a:off x="8734565" y="0"/>
            <a:ext cx="282214" cy="46674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  <a:latin typeface="Raleway" panose="020B0503030101060003" pitchFamily="34" charset="77"/>
            </a:endParaRPr>
          </a:p>
        </p:txBody>
      </p:sp>
      <p:sp>
        <p:nvSpPr>
          <p:cNvPr id="7" name="Title 62">
            <a:extLst>
              <a:ext uri="{FF2B5EF4-FFF2-40B4-BE49-F238E27FC236}">
                <a16:creationId xmlns:a16="http://schemas.microsoft.com/office/drawing/2014/main" id="{92005683-971A-A495-55B9-5D7D4482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43164"/>
            <a:ext cx="3457318" cy="646332"/>
          </a:xfrm>
          <a:prstGeom prst="rect">
            <a:avLst/>
          </a:prstGeom>
        </p:spPr>
        <p:txBody>
          <a:bodyPr/>
          <a:lstStyle>
            <a:lvl1pPr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 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19271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Present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72D4031-091C-4DB0-B478-1715E688A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3546" y="108857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A3A11C9-C14E-4E8A-9D02-D341AA5086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94573" y="108857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B314FF9-E57A-4F95-8F9B-D92C48DC51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85600" y="108857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6249978-8607-47C9-B9A1-EE0A68EA51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5600" y="264370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D2E9837-E338-4C43-BDD3-ED2674CEA5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3546" y="264370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25FE878-9D3B-44E6-967F-F5C393F78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4573" y="264370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3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3C1957E-B3F8-0011-BBCB-88FDBF9F679D}"/>
              </a:ext>
            </a:extLst>
          </p:cNvPr>
          <p:cNvSpPr/>
          <p:nvPr userDrawn="1"/>
        </p:nvSpPr>
        <p:spPr>
          <a:xfrm>
            <a:off x="344774" y="1200150"/>
            <a:ext cx="5384514" cy="2743200"/>
          </a:xfrm>
          <a:prstGeom prst="roundRect">
            <a:avLst>
              <a:gd name="adj" fmla="val 41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382B99E-FB27-664A-6915-8E805581354A}"/>
              </a:ext>
            </a:extLst>
          </p:cNvPr>
          <p:cNvSpPr/>
          <p:nvPr userDrawn="1"/>
        </p:nvSpPr>
        <p:spPr>
          <a:xfrm>
            <a:off x="3152775" y="1200150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: Rounded Corners 12">
            <a:extLst>
              <a:ext uri="{FF2B5EF4-FFF2-40B4-BE49-F238E27FC236}">
                <a16:creationId xmlns:a16="http://schemas.microsoft.com/office/drawing/2014/main" id="{290687E8-D0A2-597C-E228-062C5016F354}"/>
              </a:ext>
            </a:extLst>
          </p:cNvPr>
          <p:cNvSpPr/>
          <p:nvPr userDrawn="1"/>
        </p:nvSpPr>
        <p:spPr>
          <a:xfrm>
            <a:off x="3340302" y="1200150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B34FF2F1-6ABD-873F-04D6-38F39FF69797}"/>
              </a:ext>
            </a:extLst>
          </p:cNvPr>
          <p:cNvSpPr/>
          <p:nvPr userDrawn="1"/>
        </p:nvSpPr>
        <p:spPr>
          <a:xfrm>
            <a:off x="3567112" y="664369"/>
            <a:ext cx="5093494" cy="3814763"/>
          </a:xfrm>
          <a:prstGeom prst="roundRect">
            <a:avLst>
              <a:gd name="adj" fmla="val 4167"/>
            </a:avLst>
          </a:prstGeom>
          <a:solidFill>
            <a:srgbClr val="F6F9FC"/>
          </a:solidFill>
          <a:ln>
            <a:noFill/>
          </a:ln>
          <a:effectLst>
            <a:outerShdw blurRad="647700" dist="393700" dir="5400000" sx="87000" sy="87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72D4031-091C-4DB0-B478-1715E688A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3546" y="108857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A3A11C9-C14E-4E8A-9D02-D341AA5086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94573" y="108857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B314FF9-E57A-4F95-8F9B-D92C48DC51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85600" y="1088573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6249978-8607-47C9-B9A1-EE0A68EA51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5600" y="264370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D2E9837-E338-4C43-BDD3-ED2674CEA58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03546" y="264370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25FE878-9D3B-44E6-967F-F5C393F78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94573" y="2643700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4491C-7E43-8CBE-E575-8F01BB1EE0DE}"/>
              </a:ext>
            </a:extLst>
          </p:cNvPr>
          <p:cNvSpPr txBox="1"/>
          <p:nvPr userDrawn="1"/>
        </p:nvSpPr>
        <p:spPr>
          <a:xfrm>
            <a:off x="3916215" y="216416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8E27F-3C38-4392-04AB-58D176EFBE66}"/>
              </a:ext>
            </a:extLst>
          </p:cNvPr>
          <p:cNvSpPr txBox="1"/>
          <p:nvPr userDrawn="1"/>
        </p:nvSpPr>
        <p:spPr>
          <a:xfrm>
            <a:off x="3915506" y="2346887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DF89B-511F-77C2-A11B-EEBF9A22AE87}"/>
              </a:ext>
            </a:extLst>
          </p:cNvPr>
          <p:cNvSpPr txBox="1"/>
          <p:nvPr userDrawn="1"/>
        </p:nvSpPr>
        <p:spPr>
          <a:xfrm>
            <a:off x="3916215" y="3719288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EEF3C3-3680-30F7-1A80-C754EDA6378D}"/>
              </a:ext>
            </a:extLst>
          </p:cNvPr>
          <p:cNvSpPr txBox="1"/>
          <p:nvPr userDrawn="1"/>
        </p:nvSpPr>
        <p:spPr>
          <a:xfrm>
            <a:off x="3915506" y="3902014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862F7-00ED-6890-B104-4F6336AFA61B}"/>
              </a:ext>
            </a:extLst>
          </p:cNvPr>
          <p:cNvSpPr txBox="1"/>
          <p:nvPr userDrawn="1"/>
        </p:nvSpPr>
        <p:spPr>
          <a:xfrm>
            <a:off x="5514348" y="216416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4CA96-7027-6492-F4EA-D5D47FBB44AC}"/>
              </a:ext>
            </a:extLst>
          </p:cNvPr>
          <p:cNvSpPr txBox="1"/>
          <p:nvPr userDrawn="1"/>
        </p:nvSpPr>
        <p:spPr>
          <a:xfrm>
            <a:off x="5513639" y="2346887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5F7F8A-55D8-210F-4D96-F111E76EA46E}"/>
              </a:ext>
            </a:extLst>
          </p:cNvPr>
          <p:cNvSpPr txBox="1"/>
          <p:nvPr userDrawn="1"/>
        </p:nvSpPr>
        <p:spPr>
          <a:xfrm>
            <a:off x="7111772" y="216416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83A08-6AE4-5CB0-B6EF-0C59D2C35622}"/>
              </a:ext>
            </a:extLst>
          </p:cNvPr>
          <p:cNvSpPr txBox="1"/>
          <p:nvPr userDrawn="1"/>
        </p:nvSpPr>
        <p:spPr>
          <a:xfrm>
            <a:off x="7111063" y="2346887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EDBE2-CA19-1EB7-4A5E-D2B71C0228B0}"/>
              </a:ext>
            </a:extLst>
          </p:cNvPr>
          <p:cNvSpPr txBox="1"/>
          <p:nvPr userDrawn="1"/>
        </p:nvSpPr>
        <p:spPr>
          <a:xfrm>
            <a:off x="5514348" y="3719288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47FB76-FB1B-4B79-5B61-6728DF5F6039}"/>
              </a:ext>
            </a:extLst>
          </p:cNvPr>
          <p:cNvSpPr txBox="1"/>
          <p:nvPr userDrawn="1"/>
        </p:nvSpPr>
        <p:spPr>
          <a:xfrm>
            <a:off x="5513639" y="3902014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56823E-8A22-C000-6848-9B4875721C0E}"/>
              </a:ext>
            </a:extLst>
          </p:cNvPr>
          <p:cNvSpPr txBox="1"/>
          <p:nvPr userDrawn="1"/>
        </p:nvSpPr>
        <p:spPr>
          <a:xfrm>
            <a:off x="7111772" y="3719288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A906C6-0AF1-204A-56D7-CAF057BA494C}"/>
              </a:ext>
            </a:extLst>
          </p:cNvPr>
          <p:cNvSpPr txBox="1"/>
          <p:nvPr userDrawn="1"/>
        </p:nvSpPr>
        <p:spPr>
          <a:xfrm>
            <a:off x="7111063" y="3902014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4B28DD70-A707-5D70-5EDF-12054737B4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404" y="2229224"/>
            <a:ext cx="2504146" cy="993775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2400" b="1" i="0" u="none" strike="noStrike" cap="none" dirty="0">
                <a:solidFill>
                  <a:schemeClr val="tx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</a:t>
            </a:r>
            <a:br>
              <a:rPr lang="en-US"/>
            </a:br>
            <a:r>
              <a:rPr lang="en-US"/>
              <a:t>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453127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3C1957E-B3F8-0011-BBCB-88FDBF9F679D}"/>
              </a:ext>
            </a:extLst>
          </p:cNvPr>
          <p:cNvSpPr/>
          <p:nvPr userDrawn="1"/>
        </p:nvSpPr>
        <p:spPr>
          <a:xfrm>
            <a:off x="344774" y="1200150"/>
            <a:ext cx="5384514" cy="2743200"/>
          </a:xfrm>
          <a:prstGeom prst="roundRect">
            <a:avLst>
              <a:gd name="adj" fmla="val 41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382B99E-FB27-664A-6915-8E805581354A}"/>
              </a:ext>
            </a:extLst>
          </p:cNvPr>
          <p:cNvSpPr/>
          <p:nvPr userDrawn="1"/>
        </p:nvSpPr>
        <p:spPr>
          <a:xfrm>
            <a:off x="3152775" y="1200150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: Rounded Corners 12">
            <a:extLst>
              <a:ext uri="{FF2B5EF4-FFF2-40B4-BE49-F238E27FC236}">
                <a16:creationId xmlns:a16="http://schemas.microsoft.com/office/drawing/2014/main" id="{290687E8-D0A2-597C-E228-062C5016F354}"/>
              </a:ext>
            </a:extLst>
          </p:cNvPr>
          <p:cNvSpPr/>
          <p:nvPr userDrawn="1"/>
        </p:nvSpPr>
        <p:spPr>
          <a:xfrm>
            <a:off x="3340302" y="1200150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B34FF2F1-6ABD-873F-04D6-38F39FF69797}"/>
              </a:ext>
            </a:extLst>
          </p:cNvPr>
          <p:cNvSpPr/>
          <p:nvPr userDrawn="1"/>
        </p:nvSpPr>
        <p:spPr>
          <a:xfrm>
            <a:off x="3567112" y="664369"/>
            <a:ext cx="5093494" cy="3814763"/>
          </a:xfrm>
          <a:prstGeom prst="roundRect">
            <a:avLst>
              <a:gd name="adj" fmla="val 4167"/>
            </a:avLst>
          </a:prstGeom>
          <a:solidFill>
            <a:srgbClr val="F6F9FC"/>
          </a:solidFill>
          <a:ln>
            <a:noFill/>
          </a:ln>
          <a:effectLst>
            <a:outerShdw blurRad="647700" dist="393700" dir="5400000" sx="87000" sy="87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72D4031-091C-4DB0-B478-1715E688A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3546" y="1886736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A3A11C9-C14E-4E8A-9D02-D341AA5086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94573" y="1886736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B314FF9-E57A-4F95-8F9B-D92C48DC51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85600" y="1886736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4491C-7E43-8CBE-E575-8F01BB1EE0DE}"/>
              </a:ext>
            </a:extLst>
          </p:cNvPr>
          <p:cNvSpPr txBox="1"/>
          <p:nvPr userDrawn="1"/>
        </p:nvSpPr>
        <p:spPr>
          <a:xfrm>
            <a:off x="3916215" y="2962325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8E27F-3C38-4392-04AB-58D176EFBE66}"/>
              </a:ext>
            </a:extLst>
          </p:cNvPr>
          <p:cNvSpPr txBox="1"/>
          <p:nvPr userDrawn="1"/>
        </p:nvSpPr>
        <p:spPr>
          <a:xfrm>
            <a:off x="3915506" y="3145050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862F7-00ED-6890-B104-4F6336AFA61B}"/>
              </a:ext>
            </a:extLst>
          </p:cNvPr>
          <p:cNvSpPr txBox="1"/>
          <p:nvPr userDrawn="1"/>
        </p:nvSpPr>
        <p:spPr>
          <a:xfrm>
            <a:off x="5514348" y="2962325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4CA96-7027-6492-F4EA-D5D47FBB44AC}"/>
              </a:ext>
            </a:extLst>
          </p:cNvPr>
          <p:cNvSpPr txBox="1"/>
          <p:nvPr userDrawn="1"/>
        </p:nvSpPr>
        <p:spPr>
          <a:xfrm>
            <a:off x="5513639" y="3145050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5F7F8A-55D8-210F-4D96-F111E76EA46E}"/>
              </a:ext>
            </a:extLst>
          </p:cNvPr>
          <p:cNvSpPr txBox="1"/>
          <p:nvPr userDrawn="1"/>
        </p:nvSpPr>
        <p:spPr>
          <a:xfrm>
            <a:off x="7111772" y="2962325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83A08-6AE4-5CB0-B6EF-0C59D2C35622}"/>
              </a:ext>
            </a:extLst>
          </p:cNvPr>
          <p:cNvSpPr txBox="1"/>
          <p:nvPr userDrawn="1"/>
        </p:nvSpPr>
        <p:spPr>
          <a:xfrm>
            <a:off x="7111063" y="3145050"/>
            <a:ext cx="11837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941221B-70DA-A6B5-151C-78411297C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404" y="2229224"/>
            <a:ext cx="2504146" cy="993775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2400" b="1" i="0" u="none" strike="noStrike" cap="none" dirty="0">
                <a:solidFill>
                  <a:schemeClr val="tx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</a:t>
            </a:r>
            <a:br>
              <a:rPr lang="en-US"/>
            </a:br>
            <a:r>
              <a:rPr lang="en-US"/>
              <a:t>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652990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3C1957E-B3F8-0011-BBCB-88FDBF9F679D}"/>
              </a:ext>
            </a:extLst>
          </p:cNvPr>
          <p:cNvSpPr/>
          <p:nvPr userDrawn="1"/>
        </p:nvSpPr>
        <p:spPr>
          <a:xfrm>
            <a:off x="344774" y="1200150"/>
            <a:ext cx="5384514" cy="2743200"/>
          </a:xfrm>
          <a:prstGeom prst="roundRect">
            <a:avLst>
              <a:gd name="adj" fmla="val 41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382B99E-FB27-664A-6915-8E805581354A}"/>
              </a:ext>
            </a:extLst>
          </p:cNvPr>
          <p:cNvSpPr/>
          <p:nvPr userDrawn="1"/>
        </p:nvSpPr>
        <p:spPr>
          <a:xfrm>
            <a:off x="3152775" y="1200150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: Rounded Corners 12">
            <a:extLst>
              <a:ext uri="{FF2B5EF4-FFF2-40B4-BE49-F238E27FC236}">
                <a16:creationId xmlns:a16="http://schemas.microsoft.com/office/drawing/2014/main" id="{290687E8-D0A2-597C-E228-062C5016F354}"/>
              </a:ext>
            </a:extLst>
          </p:cNvPr>
          <p:cNvSpPr/>
          <p:nvPr userDrawn="1"/>
        </p:nvSpPr>
        <p:spPr>
          <a:xfrm>
            <a:off x="3340302" y="1200150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B34FF2F1-6ABD-873F-04D6-38F39FF69797}"/>
              </a:ext>
            </a:extLst>
          </p:cNvPr>
          <p:cNvSpPr/>
          <p:nvPr userDrawn="1"/>
        </p:nvSpPr>
        <p:spPr>
          <a:xfrm>
            <a:off x="3567112" y="664369"/>
            <a:ext cx="5093494" cy="3814763"/>
          </a:xfrm>
          <a:prstGeom prst="roundRect">
            <a:avLst>
              <a:gd name="adj" fmla="val 4167"/>
            </a:avLst>
          </a:prstGeom>
          <a:solidFill>
            <a:srgbClr val="F6F9FC"/>
          </a:solidFill>
          <a:ln>
            <a:noFill/>
          </a:ln>
          <a:effectLst>
            <a:outerShdw blurRad="647700" dist="393700" dir="5400000" sx="87000" sy="87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A3A11C9-C14E-4E8A-9D02-D341AA5086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2701" y="1329625"/>
            <a:ext cx="1961134" cy="1961134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B314FF9-E57A-4F95-8F9B-D92C48DC51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82950" y="1329625"/>
            <a:ext cx="1961134" cy="1961134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4491C-7E43-8CBE-E575-8F01BB1EE0DE}"/>
              </a:ext>
            </a:extLst>
          </p:cNvPr>
          <p:cNvSpPr txBox="1"/>
          <p:nvPr userDrawn="1"/>
        </p:nvSpPr>
        <p:spPr>
          <a:xfrm>
            <a:off x="3913564" y="3510981"/>
            <a:ext cx="222155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08E27F-3C38-4392-04AB-58D176EFBE66}"/>
              </a:ext>
            </a:extLst>
          </p:cNvPr>
          <p:cNvSpPr txBox="1"/>
          <p:nvPr userDrawn="1"/>
        </p:nvSpPr>
        <p:spPr>
          <a:xfrm>
            <a:off x="3912855" y="3724059"/>
            <a:ext cx="2221551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862F7-00ED-6890-B104-4F6336AFA61B}"/>
              </a:ext>
            </a:extLst>
          </p:cNvPr>
          <p:cNvSpPr txBox="1"/>
          <p:nvPr userDrawn="1"/>
        </p:nvSpPr>
        <p:spPr>
          <a:xfrm>
            <a:off x="6222475" y="3510981"/>
            <a:ext cx="222155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4CA96-7027-6492-F4EA-D5D47FBB44AC}"/>
              </a:ext>
            </a:extLst>
          </p:cNvPr>
          <p:cNvSpPr txBox="1"/>
          <p:nvPr userDrawn="1"/>
        </p:nvSpPr>
        <p:spPr>
          <a:xfrm>
            <a:off x="6221766" y="3724059"/>
            <a:ext cx="2221551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25" b="0" i="0">
                <a:solidFill>
                  <a:srgbClr val="63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Job Title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6768852-87B1-2A6D-9285-DC150AF5E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404" y="2229224"/>
            <a:ext cx="2504146" cy="993775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2400" b="1" i="0" u="none" strike="noStrike" cap="none" dirty="0">
                <a:solidFill>
                  <a:schemeClr val="tx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</a:t>
            </a:r>
            <a:br>
              <a:rPr lang="en-US"/>
            </a:br>
            <a:r>
              <a:rPr lang="en-US"/>
              <a:t>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637183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E7C447-E2BF-4E56-76CD-35631AF1EE73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7DEC4E72-A5BB-B25E-F6D8-890C94B70F05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A51888-8DA6-2742-21D1-92FE103FE3BE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7000">
                <a:schemeClr val="bg2"/>
              </a:gs>
              <a:gs pos="99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9D59C44B-CC9A-39E1-4601-80DCF2D2EA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5D1895D0-4E38-69AB-407D-FD8BD58067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891F436-3186-DE4D-DE98-F18C8EC76DB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7681" y="1238984"/>
            <a:ext cx="5570331" cy="24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2200476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7CD668-323A-4215-DA27-272021EA0F8D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4B07B44-3902-53AA-3CCD-51362B0C6A2E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7000">
                <a:schemeClr val="bg2"/>
              </a:gs>
              <a:gs pos="99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3090389" y="199622"/>
            <a:ext cx="6053611" cy="443033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2A58375F-60CA-34C3-0BFC-7E267E3C35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D1848CE3-03EA-E3FF-BAAB-6272F45398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55C32-337D-941B-623D-F0BD93F7A44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Google Shape;556;g92c1b8851f_1_212">
            <a:extLst>
              <a:ext uri="{FF2B5EF4-FFF2-40B4-BE49-F238E27FC236}">
                <a16:creationId xmlns:a16="http://schemas.microsoft.com/office/drawing/2014/main" id="{5488BB77-2139-1D32-EC50-E0BB8795E422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224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169E39-1E1B-5AB1-065D-2CC5EA68C72D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E7D7F3F-8698-2031-7EFD-690A51B36F00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gradFill>
            <a:gsLst>
              <a:gs pos="7000">
                <a:schemeClr val="bg2"/>
              </a:gs>
              <a:gs pos="99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83004" y="6980"/>
            <a:ext cx="4974956" cy="4648733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B360ED4C-4FD7-6259-B277-84ED890F1F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069A6D7B-6301-91D4-8725-2627079CCE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1793405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Gradient +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A9EF86-D21D-8878-7BE5-6036F8F83C4D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F49AF93-C3A2-C22F-3640-2475533EBC74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EA909F-5C76-0372-29DA-5B161ED382B5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99000">
                <a:schemeClr val="tx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14772" y="0"/>
            <a:ext cx="6236208" cy="46685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AD77A304-E343-F8EF-3619-0BE77C4D56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F9B5AACF-A049-A784-4E11-702F481A5B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1049747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Gradient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D5888A8-3281-9EC0-F5F1-B6DC3F369AF5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A88A7CB-36AF-2286-E809-F616AFBAC616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99000">
                <a:schemeClr val="tx2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69044" y="0"/>
            <a:ext cx="4974956" cy="46685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C489468-5A3A-CEAA-C2F6-8B6DFBA21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CFE5B79-E1C1-16B6-9C8F-03D3456EEE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</p:spTree>
    <p:extLst>
      <p:ext uri="{BB962C8B-B14F-4D97-AF65-F5344CB8AC3E}">
        <p14:creationId xmlns:p14="http://schemas.microsoft.com/office/powerpoint/2010/main" val="314176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54BC13E-F43D-AC42-B35B-F7204EAAED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6AEA095-A326-8B42-86E3-A7BCD44D3628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0" name="Content">
            <a:extLst>
              <a:ext uri="{FF2B5EF4-FFF2-40B4-BE49-F238E27FC236}">
                <a16:creationId xmlns:a16="http://schemas.microsoft.com/office/drawing/2014/main" id="{DDEDD974-0EE0-754F-905F-F155EEF5496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246027" y="993914"/>
            <a:ext cx="4219292" cy="364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1" name="Content">
            <a:extLst>
              <a:ext uri="{FF2B5EF4-FFF2-40B4-BE49-F238E27FC236}">
                <a16:creationId xmlns:a16="http://schemas.microsoft.com/office/drawing/2014/main" id="{7ECA3D87-B0ED-9C45-BD55-2E3C704CED61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673306" y="993913"/>
            <a:ext cx="4219292" cy="364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6443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Gradient +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898E486-7ECD-4345-88A9-528C1BA1EE3B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3404E41-A1DE-1318-2E2C-552992BFE0B8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25860-6340-4E61-8EF8-A1A61F77A929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99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EF50F77B-CE4F-D5C5-24DE-8968AEED88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768485B2-7417-B73B-B53A-735D7F8297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ADBA3D1-94A8-2D5F-44B8-90120A64B5C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7681" y="1238984"/>
            <a:ext cx="5570331" cy="24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2261107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Gradient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BE5C99-35FD-61FF-80B2-5FE47710D4B8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8ACB73E-5CD2-6BF5-87FC-DF4CC270EDFF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1B65F4-5755-81A5-3C5F-A3BBCE5CCB37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99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12987" y="0"/>
            <a:ext cx="6236208" cy="46685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AD7CBAC3-FF79-225E-6617-F1ED7168D4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7917C32-EB0A-70F3-44E7-42C8EB75F2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58DFE-AB33-34E7-1249-E1B8F7A223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556;g92c1b8851f_1_212">
            <a:extLst>
              <a:ext uri="{FF2B5EF4-FFF2-40B4-BE49-F238E27FC236}">
                <a16:creationId xmlns:a16="http://schemas.microsoft.com/office/drawing/2014/main" id="{9F71E50A-CD78-290F-CB4C-34C5B83A719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110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Gradient +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F1AF567-E80E-D1BA-636F-D6DAAC423EBB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8011FFD-E055-0893-C177-5627EC1F277A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99000">
                <a:schemeClr val="accent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69042" y="0"/>
            <a:ext cx="4974956" cy="4675031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3DB0B7EE-8D70-82ED-0EF6-E195D605AD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FBE90D47-2EA6-3AE4-E137-A9A6FA39C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122A0-35EC-9AA5-8BAB-E6B9C70192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6862" y="4859210"/>
            <a:ext cx="1155278" cy="173291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9F3798D8-9FD1-A067-036F-44160ACB7B65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DE0D6F-5367-B7B0-C273-9A2DD2A003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72023" y="4801688"/>
            <a:ext cx="1048493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21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Gradient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AED654-99AC-C8D6-9769-5DE201908D28}"/>
              </a:ext>
            </a:extLst>
          </p:cNvPr>
          <p:cNvSpPr/>
          <p:nvPr userDrawn="1"/>
        </p:nvSpPr>
        <p:spPr>
          <a:xfrm>
            <a:off x="-5214" y="0"/>
            <a:ext cx="2932162" cy="5143500"/>
          </a:xfrm>
          <a:prstGeom prst="rect">
            <a:avLst/>
          </a:prstGeom>
          <a:gradFill flip="none" rotWithShape="1">
            <a:gsLst>
              <a:gs pos="100000">
                <a:schemeClr val="accent6"/>
              </a:gs>
              <a:gs pos="0">
                <a:schemeClr val="accent6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EF50F77B-CE4F-D5C5-24DE-8968AEED88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768485B2-7417-B73B-B53A-735D7F8297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ADBA3D1-94A8-2D5F-44B8-90120A64B5C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7681" y="1238984"/>
            <a:ext cx="5570331" cy="24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415191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Gradient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5EBE9B-0F41-4993-AF8D-BB1EABA85C6B}"/>
              </a:ext>
            </a:extLst>
          </p:cNvPr>
          <p:cNvSpPr/>
          <p:nvPr userDrawn="1"/>
        </p:nvSpPr>
        <p:spPr>
          <a:xfrm>
            <a:off x="-5214" y="0"/>
            <a:ext cx="2932162" cy="5143500"/>
          </a:xfrm>
          <a:prstGeom prst="rect">
            <a:avLst/>
          </a:prstGeom>
          <a:gradFill flip="none" rotWithShape="1">
            <a:gsLst>
              <a:gs pos="100000">
                <a:schemeClr val="accent6"/>
              </a:gs>
              <a:gs pos="0">
                <a:schemeClr val="accent6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912987" y="0"/>
            <a:ext cx="6236208" cy="466859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AD7CBAC3-FF79-225E-6617-F1ED7168D4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87917C32-EB0A-70F3-44E7-42C8EB75F2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58DFE-AB33-34E7-1249-E1B8F7A22354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556;g92c1b8851f_1_212">
            <a:extLst>
              <a:ext uri="{FF2B5EF4-FFF2-40B4-BE49-F238E27FC236}">
                <a16:creationId xmlns:a16="http://schemas.microsoft.com/office/drawing/2014/main" id="{9F71E50A-CD78-290F-CB4C-34C5B83A719D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521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4174259" cy="5143500"/>
          </a:xfrm>
          <a:prstGeom prst="rect">
            <a:avLst/>
          </a:prstGeom>
          <a:gradFill flip="none" rotWithShape="1">
            <a:gsLst>
              <a:gs pos="100000">
                <a:schemeClr val="accent6"/>
              </a:gs>
              <a:gs pos="0">
                <a:schemeClr val="accent6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45;g92c1b8851f_1_208">
            <a:extLst>
              <a:ext uri="{FF2B5EF4-FFF2-40B4-BE49-F238E27FC236}">
                <a16:creationId xmlns:a16="http://schemas.microsoft.com/office/drawing/2014/main" id="{4AD16165-EBA5-E94A-8505-EB2A8369663B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4169042" y="0"/>
            <a:ext cx="4974956" cy="4675031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3DB0B7EE-8D70-82ED-0EF6-E195D605AD8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FBE90D47-2EA6-3AE4-E137-A9A6FA39C4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122A0-35EC-9AA5-8BAB-E6B9C70192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6862" y="4859210"/>
            <a:ext cx="1155278" cy="173291"/>
          </a:xfrm>
          <a:prstGeom prst="rect">
            <a:avLst/>
          </a:prstGeom>
        </p:spPr>
      </p:pic>
      <p:pic>
        <p:nvPicPr>
          <p:cNvPr id="14" name="Google Shape;540;g92c1b8851f_1_200">
            <a:extLst>
              <a:ext uri="{FF2B5EF4-FFF2-40B4-BE49-F238E27FC236}">
                <a16:creationId xmlns:a16="http://schemas.microsoft.com/office/drawing/2014/main" id="{9F3798D8-9FD1-A067-036F-44160ACB7B65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DE0D6F-5367-B7B0-C273-9A2DD2A003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72023" y="4801688"/>
            <a:ext cx="1048493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70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7000">
                <a:schemeClr val="accent5"/>
              </a:gs>
              <a:gs pos="99000">
                <a:schemeClr val="accent5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51B84DC8-730E-C96D-2A3C-0C8880F228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35A11D21-4E9E-5281-6D05-D62A5FD21C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CF85A73-BCA6-1642-4BD6-E5175E20695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7681" y="1238984"/>
            <a:ext cx="5570331" cy="24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1970371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2913007" cy="5143500"/>
          </a:xfrm>
          <a:prstGeom prst="rect">
            <a:avLst/>
          </a:prstGeom>
          <a:gradFill>
            <a:gsLst>
              <a:gs pos="700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27B79-EA7C-494D-A444-03995E64992A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Google Shape;556;g92c1b8851f_1_212">
            <a:extLst>
              <a:ext uri="{FF2B5EF4-FFF2-40B4-BE49-F238E27FC236}">
                <a16:creationId xmlns:a16="http://schemas.microsoft.com/office/drawing/2014/main" id="{8A5938EA-9953-D04B-8F59-1DE74DD7181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013E8974-9CC7-D772-1391-5673D17B58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063" y="1238984"/>
            <a:ext cx="2413375" cy="547936"/>
          </a:xfrm>
          <a:prstGeom prst="rect">
            <a:avLst/>
          </a:prstGeom>
        </p:spPr>
        <p:txBody>
          <a:bodyPr/>
          <a:lstStyle>
            <a:lvl1pPr algn="l">
              <a:defRPr sz="18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55096668-4E05-62D2-2722-88276FF7DE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63" y="2033688"/>
            <a:ext cx="2413375" cy="1651833"/>
          </a:xfrm>
          <a:prstGeom prst="rect">
            <a:avLst/>
          </a:prstGeom>
        </p:spPr>
        <p:txBody>
          <a:bodyPr anchor="t"/>
          <a:lstStyle>
            <a:lvl1pPr algn="l">
              <a:defRPr sz="11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copy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D3C235C-3846-5125-A116-7039EDE6DB3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217681" y="1238984"/>
            <a:ext cx="5570331" cy="24465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</p:spTree>
    <p:extLst>
      <p:ext uri="{BB962C8B-B14F-4D97-AF65-F5344CB8AC3E}">
        <p14:creationId xmlns:p14="http://schemas.microsoft.com/office/powerpoint/2010/main" val="1646180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5;g92c1b8851f_1_208">
            <a:extLst>
              <a:ext uri="{FF2B5EF4-FFF2-40B4-BE49-F238E27FC236}">
                <a16:creationId xmlns:a16="http://schemas.microsoft.com/office/drawing/2014/main" id="{1C285663-FDE4-DA4D-A722-1CC5C0A6DDBA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375081" y="487109"/>
            <a:ext cx="2345932" cy="3915282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6" name="Google Shape;545;g92c1b8851f_1_208">
            <a:extLst>
              <a:ext uri="{FF2B5EF4-FFF2-40B4-BE49-F238E27FC236}">
                <a16:creationId xmlns:a16="http://schemas.microsoft.com/office/drawing/2014/main" id="{0FF0FD18-72EE-C944-A5D2-6C631FF02C5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66862" y="487107"/>
            <a:ext cx="2550744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7" name="Google Shape;545;g92c1b8851f_1_208">
            <a:extLst>
              <a:ext uri="{FF2B5EF4-FFF2-40B4-BE49-F238E27FC236}">
                <a16:creationId xmlns:a16="http://schemas.microsoft.com/office/drawing/2014/main" id="{036552A2-2980-7E45-AF81-7ED2C33D49F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866862" y="2501377"/>
            <a:ext cx="2550744" cy="1901014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8" name="Google Shape;547;g92c1b8851f_1_212">
            <a:extLst>
              <a:ext uri="{FF2B5EF4-FFF2-40B4-BE49-F238E27FC236}">
                <a16:creationId xmlns:a16="http://schemas.microsoft.com/office/drawing/2014/main" id="{28D88B56-4CDC-354E-84DE-412715D27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78423" y="607773"/>
            <a:ext cx="318924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376;g92c1b8851f_1_40">
            <a:extLst>
              <a:ext uri="{FF2B5EF4-FFF2-40B4-BE49-F238E27FC236}">
                <a16:creationId xmlns:a16="http://schemas.microsoft.com/office/drawing/2014/main" id="{B9AB8196-529C-B74E-8ADB-82377595B04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678423" y="1506786"/>
            <a:ext cx="318924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2594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815F31F-74C9-0564-2369-7D141048E814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462E23A-E5F6-79A1-8D4B-981A5E3A1169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18" name="Google Shape;556;g92c1b8851f_1_212">
            <a:extLst>
              <a:ext uri="{FF2B5EF4-FFF2-40B4-BE49-F238E27FC236}">
                <a16:creationId xmlns:a16="http://schemas.microsoft.com/office/drawing/2014/main" id="{617E45E4-D9C3-854C-B99E-D95B7F44892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3C4C4-BE29-C0F5-09F9-40C957382EE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Google Shape;540;g92c1b8851f_1_200">
            <a:extLst>
              <a:ext uri="{FF2B5EF4-FFF2-40B4-BE49-F238E27FC236}">
                <a16:creationId xmlns:a16="http://schemas.microsoft.com/office/drawing/2014/main" id="{161F7E7D-DE39-F53A-492C-FB184935EAF7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B6FBD3-9742-2EFF-F4BA-94B95694796C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556;g92c1b8851f_1_212">
            <a:extLst>
              <a:ext uri="{FF2B5EF4-FFF2-40B4-BE49-F238E27FC236}">
                <a16:creationId xmlns:a16="http://schemas.microsoft.com/office/drawing/2014/main" id="{A6850197-FF05-1399-6254-3AC00126B5BC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bg1">
                  <a:lumMod val="65000"/>
                </a:schemeClr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C9B86C-EB4C-5AD1-A064-13DF13FDAC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72023" y="4801688"/>
            <a:ext cx="1048493" cy="246833"/>
          </a:xfrm>
          <a:prstGeom prst="rect">
            <a:avLst/>
          </a:prstGeom>
        </p:spPr>
      </p:pic>
      <p:sp>
        <p:nvSpPr>
          <p:cNvPr id="9" name="Google Shape;547;g92c1b8851f_1_212">
            <a:extLst>
              <a:ext uri="{FF2B5EF4-FFF2-40B4-BE49-F238E27FC236}">
                <a16:creationId xmlns:a16="http://schemas.microsoft.com/office/drawing/2014/main" id="{7C7877A0-8EA2-DD9A-9010-BF94B39928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8862" y="562637"/>
            <a:ext cx="3971099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376;g92c1b8851f_1_40">
            <a:extLst>
              <a:ext uri="{FF2B5EF4-FFF2-40B4-BE49-F238E27FC236}">
                <a16:creationId xmlns:a16="http://schemas.microsoft.com/office/drawing/2014/main" id="{B1A1236A-B505-5EDD-BBC3-E87E357D3AB3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548862" y="1461650"/>
            <a:ext cx="3971099" cy="289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372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56;g92c1b8851f_1_212">
            <a:extLst>
              <a:ext uri="{FF2B5EF4-FFF2-40B4-BE49-F238E27FC236}">
                <a16:creationId xmlns:a16="http://schemas.microsoft.com/office/drawing/2014/main" id="{0B266291-850C-D443-9443-3A3C6C3F7473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E70C659-F7F4-5845-A86B-A5774ACA9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6027" y="649459"/>
            <a:ext cx="8651875" cy="301276"/>
          </a:xfrm>
          <a:prstGeom prst="rect">
            <a:avLst/>
          </a:prstGeom>
        </p:spPr>
        <p:txBody>
          <a:bodyPr anchor="ctr"/>
          <a:lstStyle>
            <a:lvl1pPr algn="ctr">
              <a:defRPr sz="1400" b="0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0A966990-6CE0-5D48-9C19-E4EADEEFB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Content">
            <a:extLst>
              <a:ext uri="{FF2B5EF4-FFF2-40B4-BE49-F238E27FC236}">
                <a16:creationId xmlns:a16="http://schemas.microsoft.com/office/drawing/2014/main" id="{96C4039F-22FE-5640-AD7F-9C0FA4AEF0AB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6027" y="1177666"/>
            <a:ext cx="8651946" cy="346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5173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674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1388407-14E6-455B-B197-838B7A6AAF2B}"/>
              </a:ext>
            </a:extLst>
          </p:cNvPr>
          <p:cNvSpPr/>
          <p:nvPr userDrawn="1"/>
        </p:nvSpPr>
        <p:spPr>
          <a:xfrm>
            <a:off x="745860" y="0"/>
            <a:ext cx="3929063" cy="5143500"/>
          </a:xfrm>
          <a:custGeom>
            <a:avLst/>
            <a:gdLst>
              <a:gd name="connsiteX0" fmla="*/ 0 w 5238750"/>
              <a:gd name="connsiteY0" fmla="*/ 0 h 6858000"/>
              <a:gd name="connsiteX1" fmla="*/ 5238750 w 5238750"/>
              <a:gd name="connsiteY1" fmla="*/ 0 h 6858000"/>
              <a:gd name="connsiteX2" fmla="*/ 3528535 w 5238750"/>
              <a:gd name="connsiteY2" fmla="*/ 6857999 h 6858000"/>
              <a:gd name="connsiteX3" fmla="*/ 0 w 5238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0" h="6858000">
                <a:moveTo>
                  <a:pt x="0" y="0"/>
                </a:moveTo>
                <a:lnTo>
                  <a:pt x="5238750" y="0"/>
                </a:lnTo>
                <a:lnTo>
                  <a:pt x="3528535" y="6857999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7000">
                <a:schemeClr val="bg2"/>
              </a:gs>
              <a:gs pos="99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b="0" i="0">
              <a:latin typeface="Raleway" panose="020B0503030101060003" pitchFamily="34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BC9DEA-FAD6-44C9-9612-5924C8917A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29063" cy="5143500"/>
          </a:xfrm>
          <a:custGeom>
            <a:avLst/>
            <a:gdLst>
              <a:gd name="connsiteX0" fmla="*/ 0 w 5238750"/>
              <a:gd name="connsiteY0" fmla="*/ 0 h 6858000"/>
              <a:gd name="connsiteX1" fmla="*/ 5238750 w 5238750"/>
              <a:gd name="connsiteY1" fmla="*/ 0 h 6858000"/>
              <a:gd name="connsiteX2" fmla="*/ 3528535 w 5238750"/>
              <a:gd name="connsiteY2" fmla="*/ 6857999 h 6858000"/>
              <a:gd name="connsiteX3" fmla="*/ 0 w 5238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8750" h="6858000">
                <a:moveTo>
                  <a:pt x="0" y="0"/>
                </a:moveTo>
                <a:lnTo>
                  <a:pt x="5238750" y="0"/>
                </a:lnTo>
                <a:lnTo>
                  <a:pt x="3528535" y="6857999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D083E4-DC61-1E77-6C04-B008E6CD08A9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Google Shape;556;g92c1b8851f_1_212">
            <a:extLst>
              <a:ext uri="{FF2B5EF4-FFF2-40B4-BE49-F238E27FC236}">
                <a16:creationId xmlns:a16="http://schemas.microsoft.com/office/drawing/2014/main" id="{328A036B-4449-B633-383B-28FAD9768BC7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lt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lt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4" name="Content">
            <a:extLst>
              <a:ext uri="{FF2B5EF4-FFF2-40B4-BE49-F238E27FC236}">
                <a16:creationId xmlns:a16="http://schemas.microsoft.com/office/drawing/2014/main" id="{7B6D6723-C076-9EF7-7A26-4007D05F20B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5011281" y="1540476"/>
            <a:ext cx="3386859" cy="2711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2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1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9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4C1E219-3930-FC9A-EBCF-69DAD80F56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1309" y="901107"/>
            <a:ext cx="3386831" cy="395287"/>
          </a:xfrm>
          <a:prstGeom prst="rect">
            <a:avLst/>
          </a:prstGeom>
        </p:spPr>
        <p:txBody>
          <a:bodyPr/>
          <a:lstStyle>
            <a:lvl1pPr algn="l">
              <a:defRPr sz="2500" b="1" i="0">
                <a:solidFill>
                  <a:schemeClr val="bg2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56104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818542-8EB8-4DC9-82A6-13DE2AC5A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28963" cy="5143500"/>
          </a:xfrm>
          <a:custGeom>
            <a:avLst/>
            <a:gdLst>
              <a:gd name="connsiteX0" fmla="*/ 0 w 4171950"/>
              <a:gd name="connsiteY0" fmla="*/ 0 h 6858000"/>
              <a:gd name="connsiteX1" fmla="*/ 4171950 w 4171950"/>
              <a:gd name="connsiteY1" fmla="*/ 0 h 6858000"/>
              <a:gd name="connsiteX2" fmla="*/ 4171950 w 4171950"/>
              <a:gd name="connsiteY2" fmla="*/ 6858000 h 6858000"/>
              <a:gd name="connsiteX3" fmla="*/ 0 w 41719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6858000">
                <a:moveTo>
                  <a:pt x="0" y="0"/>
                </a:moveTo>
                <a:lnTo>
                  <a:pt x="4171950" y="0"/>
                </a:lnTo>
                <a:lnTo>
                  <a:pt x="417195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11246-4230-D0C9-17DE-38940E5CCC84}"/>
              </a:ext>
            </a:extLst>
          </p:cNvPr>
          <p:cNvSpPr/>
          <p:nvPr userDrawn="1"/>
        </p:nvSpPr>
        <p:spPr>
          <a:xfrm>
            <a:off x="0" y="4757980"/>
            <a:ext cx="3128963" cy="385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" name="Google Shape;547;g92c1b8851f_1_212">
            <a:extLst>
              <a:ext uri="{FF2B5EF4-FFF2-40B4-BE49-F238E27FC236}">
                <a16:creationId xmlns:a16="http://schemas.microsoft.com/office/drawing/2014/main" id="{034E16EB-F7D4-A9EB-0EE8-4DEA6C7E81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17775" y="482012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Google Shape;376;g92c1b8851f_1_40">
            <a:extLst>
              <a:ext uri="{FF2B5EF4-FFF2-40B4-BE49-F238E27FC236}">
                <a16:creationId xmlns:a16="http://schemas.microsoft.com/office/drawing/2014/main" id="{DD8719E1-49FC-E26E-8E2B-41A284A3E6E6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3417775" y="1381025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22754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818542-8EB8-4DC9-82A6-13DE2AC5A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28963" cy="5143500"/>
          </a:xfrm>
          <a:custGeom>
            <a:avLst/>
            <a:gdLst>
              <a:gd name="connsiteX0" fmla="*/ 0 w 4171950"/>
              <a:gd name="connsiteY0" fmla="*/ 0 h 6858000"/>
              <a:gd name="connsiteX1" fmla="*/ 4171950 w 4171950"/>
              <a:gd name="connsiteY1" fmla="*/ 0 h 6858000"/>
              <a:gd name="connsiteX2" fmla="*/ 4171950 w 4171950"/>
              <a:gd name="connsiteY2" fmla="*/ 6858000 h 6858000"/>
              <a:gd name="connsiteX3" fmla="*/ 0 w 41719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6858000">
                <a:moveTo>
                  <a:pt x="0" y="0"/>
                </a:moveTo>
                <a:lnTo>
                  <a:pt x="4171950" y="0"/>
                </a:lnTo>
                <a:lnTo>
                  <a:pt x="417195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11246-4230-D0C9-17DE-38940E5CCC84}"/>
              </a:ext>
            </a:extLst>
          </p:cNvPr>
          <p:cNvSpPr/>
          <p:nvPr userDrawn="1"/>
        </p:nvSpPr>
        <p:spPr>
          <a:xfrm>
            <a:off x="0" y="4757980"/>
            <a:ext cx="3128963" cy="38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" name="Google Shape;547;g92c1b8851f_1_212">
            <a:extLst>
              <a:ext uri="{FF2B5EF4-FFF2-40B4-BE49-F238E27FC236}">
                <a16:creationId xmlns:a16="http://schemas.microsoft.com/office/drawing/2014/main" id="{5CCC9441-9AC3-E0C4-E475-EA34E46AC0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Google Shape;376;g92c1b8851f_1_40">
            <a:extLst>
              <a:ext uri="{FF2B5EF4-FFF2-40B4-BE49-F238E27FC236}">
                <a16:creationId xmlns:a16="http://schemas.microsoft.com/office/drawing/2014/main" id="{DF302915-6258-B688-6796-C3EEC4CA705D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983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818542-8EB8-4DC9-82A6-13DE2AC5A4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28963" cy="5143500"/>
          </a:xfrm>
          <a:custGeom>
            <a:avLst/>
            <a:gdLst>
              <a:gd name="connsiteX0" fmla="*/ 0 w 4171950"/>
              <a:gd name="connsiteY0" fmla="*/ 0 h 6858000"/>
              <a:gd name="connsiteX1" fmla="*/ 4171950 w 4171950"/>
              <a:gd name="connsiteY1" fmla="*/ 0 h 6858000"/>
              <a:gd name="connsiteX2" fmla="*/ 4171950 w 4171950"/>
              <a:gd name="connsiteY2" fmla="*/ 6858000 h 6858000"/>
              <a:gd name="connsiteX3" fmla="*/ 0 w 41719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6858000">
                <a:moveTo>
                  <a:pt x="0" y="0"/>
                </a:moveTo>
                <a:lnTo>
                  <a:pt x="4171950" y="0"/>
                </a:lnTo>
                <a:lnTo>
                  <a:pt x="4171950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811246-4230-D0C9-17DE-38940E5CCC84}"/>
              </a:ext>
            </a:extLst>
          </p:cNvPr>
          <p:cNvSpPr/>
          <p:nvPr userDrawn="1"/>
        </p:nvSpPr>
        <p:spPr>
          <a:xfrm>
            <a:off x="0" y="4757980"/>
            <a:ext cx="3128963" cy="3855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" name="Google Shape;547;g92c1b8851f_1_212">
            <a:extLst>
              <a:ext uri="{FF2B5EF4-FFF2-40B4-BE49-F238E27FC236}">
                <a16:creationId xmlns:a16="http://schemas.microsoft.com/office/drawing/2014/main" id="{5F0AAAC1-B87C-923F-D5A1-CB5E530C4E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" name="Google Shape;376;g92c1b8851f_1_40">
            <a:extLst>
              <a:ext uri="{FF2B5EF4-FFF2-40B4-BE49-F238E27FC236}">
                <a16:creationId xmlns:a16="http://schemas.microsoft.com/office/drawing/2014/main" id="{C22AA5D7-0E2B-42D5-DCC0-1CFB147AC6E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76090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BC8941-5A09-92D1-7020-BF21CD26D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6862" y="4859210"/>
            <a:ext cx="1155278" cy="173291"/>
          </a:xfrm>
          <a:prstGeom prst="rect">
            <a:avLst/>
          </a:prstGeom>
        </p:spPr>
      </p:pic>
      <p:pic>
        <p:nvPicPr>
          <p:cNvPr id="7" name="Google Shape;540;g92c1b8851f_1_200">
            <a:extLst>
              <a:ext uri="{FF2B5EF4-FFF2-40B4-BE49-F238E27FC236}">
                <a16:creationId xmlns:a16="http://schemas.microsoft.com/office/drawing/2014/main" id="{6D765E25-D3EB-D2A3-8313-81CC5624C321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3A6F4E-552F-6273-B662-2390BA569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16137" cy="5143500"/>
          </a:xfrm>
          <a:prstGeom prst="rect">
            <a:avLst/>
          </a:prstGeom>
        </p:spPr>
        <p:txBody>
          <a:bodyPr/>
          <a:lstStyle/>
          <a:p>
            <a:endParaRPr lang="en-L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54865E-B6EE-879F-8D0B-7B5B7C215484}"/>
              </a:ext>
            </a:extLst>
          </p:cNvPr>
          <p:cNvSpPr/>
          <p:nvPr userDrawn="1"/>
        </p:nvSpPr>
        <p:spPr>
          <a:xfrm>
            <a:off x="5516136" y="0"/>
            <a:ext cx="3627863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C9E95-7011-33D3-6E39-5DF16CCC5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51847" y="4772564"/>
            <a:ext cx="1155278" cy="17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80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BC8941-5A09-92D1-7020-BF21CD26D5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66862" y="4859210"/>
            <a:ext cx="1155278" cy="173291"/>
          </a:xfrm>
          <a:prstGeom prst="rect">
            <a:avLst/>
          </a:prstGeom>
        </p:spPr>
      </p:pic>
      <p:pic>
        <p:nvPicPr>
          <p:cNvPr id="7" name="Google Shape;540;g92c1b8851f_1_200">
            <a:extLst>
              <a:ext uri="{FF2B5EF4-FFF2-40B4-BE49-F238E27FC236}">
                <a16:creationId xmlns:a16="http://schemas.microsoft.com/office/drawing/2014/main" id="{6D765E25-D3EB-D2A3-8313-81CC5624C321}"/>
              </a:ext>
            </a:extLst>
          </p:cNvPr>
          <p:cNvPicPr preferRelativeResize="0"/>
          <p:nvPr userDrawn="1"/>
        </p:nvPicPr>
        <p:blipFill>
          <a:blip r:embed="rId3"/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3A6F4E-552F-6273-B662-2390BA569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16137" cy="5143500"/>
          </a:xfrm>
          <a:prstGeom prst="rect">
            <a:avLst/>
          </a:prstGeom>
        </p:spPr>
        <p:txBody>
          <a:bodyPr/>
          <a:lstStyle/>
          <a:p>
            <a:endParaRPr lang="en-L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54865E-B6EE-879F-8D0B-7B5B7C215484}"/>
              </a:ext>
            </a:extLst>
          </p:cNvPr>
          <p:cNvSpPr/>
          <p:nvPr userDrawn="1"/>
        </p:nvSpPr>
        <p:spPr>
          <a:xfrm>
            <a:off x="5516136" y="0"/>
            <a:ext cx="3627863" cy="5143500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C9E95-7011-33D3-6E39-5DF16CCC5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51847" y="4772564"/>
            <a:ext cx="1155278" cy="17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30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gradFill>
          <a:gsLst>
            <a:gs pos="7000">
              <a:schemeClr val="bg2"/>
            </a:gs>
            <a:gs pos="99000">
              <a:schemeClr val="accent1">
                <a:lumMod val="75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gradFill>
            <a:gsLst>
              <a:gs pos="0">
                <a:schemeClr val="bg2"/>
              </a:gs>
              <a:gs pos="99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Raleway" panose="020B0503030101060003" pitchFamily="34" charset="77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 i="0">
                <a:solidFill>
                  <a:schemeClr val="bg1"/>
                </a:solidFill>
                <a:latin typeface="Raleway" panose="020B0503030101060003" pitchFamily="34" charset="77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9EC92DE-D990-034A-BC1E-FF444570C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6862" y="4859210"/>
            <a:ext cx="1155278" cy="17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08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9D3CAC-0B8A-84AD-1D00-42E1AE3F3B4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79807EF-79BE-BE8B-4C3F-E6FDE64496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L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A18ED-B359-B315-17DF-9EF2AC8F6DEB}"/>
              </a:ext>
            </a:extLst>
          </p:cNvPr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BCFBA8-1F8E-0B8D-F969-DB05599798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0450" y="2906713"/>
            <a:ext cx="4483100" cy="1033385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chemeClr val="bg1"/>
                </a:solidFill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Q&amp;A</a:t>
            </a:r>
            <a:endParaRPr lang="en-L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599752-E7CF-1D7E-64A0-70D6D0BB5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94361" y="4713091"/>
            <a:ext cx="1155278" cy="17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55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60">
            <a:extLst>
              <a:ext uri="{FF2B5EF4-FFF2-40B4-BE49-F238E27FC236}">
                <a16:creationId xmlns:a16="http://schemas.microsoft.com/office/drawing/2014/main" id="{5457A985-51CC-9A53-C251-2BF7F2DE16CA}"/>
              </a:ext>
            </a:extLst>
          </p:cNvPr>
          <p:cNvSpPr/>
          <p:nvPr userDrawn="1"/>
        </p:nvSpPr>
        <p:spPr>
          <a:xfrm>
            <a:off x="307182" y="310243"/>
            <a:ext cx="5176441" cy="4531787"/>
          </a:xfrm>
          <a:custGeom>
            <a:avLst/>
            <a:gdLst>
              <a:gd name="connsiteX0" fmla="*/ 0 w 6901921"/>
              <a:gd name="connsiteY0" fmla="*/ 0 h 5994401"/>
              <a:gd name="connsiteX1" fmla="*/ 6901921 w 6901921"/>
              <a:gd name="connsiteY1" fmla="*/ 0 h 5994401"/>
              <a:gd name="connsiteX2" fmla="*/ 4900031 w 6901921"/>
              <a:gd name="connsiteY2" fmla="*/ 5994401 h 5994401"/>
              <a:gd name="connsiteX3" fmla="*/ 0 w 6901921"/>
              <a:gd name="connsiteY3" fmla="*/ 5994401 h 5994401"/>
              <a:gd name="connsiteX4" fmla="*/ 0 w 6901921"/>
              <a:gd name="connsiteY4" fmla="*/ 0 h 599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01921" h="5994401">
                <a:moveTo>
                  <a:pt x="0" y="0"/>
                </a:moveTo>
                <a:lnTo>
                  <a:pt x="6901921" y="0"/>
                </a:lnTo>
                <a:lnTo>
                  <a:pt x="4900031" y="5994401"/>
                </a:lnTo>
                <a:lnTo>
                  <a:pt x="0" y="5994401"/>
                </a:lnTo>
                <a:lnTo>
                  <a:pt x="0" y="0"/>
                </a:lnTo>
                <a:close/>
              </a:path>
            </a:pathLst>
          </a:custGeom>
          <a:solidFill>
            <a:srgbClr val="F6F9FC"/>
          </a:solidFill>
          <a:ln>
            <a:noFill/>
          </a:ln>
          <a:effectLst>
            <a:outerShdw blurRad="304800" dist="38100" dir="10800000" algn="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2A1D572-97B4-4DD6-BDDF-E7F866D5F2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8558" y="0"/>
            <a:ext cx="5265443" cy="5143500"/>
          </a:xfrm>
          <a:custGeom>
            <a:avLst/>
            <a:gdLst>
              <a:gd name="connsiteX0" fmla="*/ 7020591 w 7020591"/>
              <a:gd name="connsiteY0" fmla="*/ 0 h 6858000"/>
              <a:gd name="connsiteX1" fmla="*/ 7020591 w 7020591"/>
              <a:gd name="connsiteY1" fmla="*/ 6858000 h 6858000"/>
              <a:gd name="connsiteX2" fmla="*/ 0 w 7020591"/>
              <a:gd name="connsiteY2" fmla="*/ 6858000 h 6858000"/>
              <a:gd name="connsiteX3" fmla="*/ 2291906 w 7020591"/>
              <a:gd name="connsiteY3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0591" h="6858000">
                <a:moveTo>
                  <a:pt x="7020591" y="0"/>
                </a:moveTo>
                <a:lnTo>
                  <a:pt x="7020591" y="6858000"/>
                </a:lnTo>
                <a:lnTo>
                  <a:pt x="0" y="6858000"/>
                </a:lnTo>
                <a:lnTo>
                  <a:pt x="2291906" y="1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A10D5F-D3FC-64AE-B065-2C3456991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876" y="871415"/>
            <a:ext cx="3073400" cy="735012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3200" b="1" i="0" u="none" strike="noStrike" cap="none" dirty="0" smtClean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3200" b="1" i="0" u="none" strike="noStrike" cap="none" dirty="0" smtClean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3200" b="1" i="0" u="none" strike="noStrike" cap="none" dirty="0" smtClean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3200" b="1" i="0" u="none" strike="noStrike" cap="none" dirty="0" smtClean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en-US"/>
              <a:t>Click to edit</a:t>
            </a:r>
            <a:endParaRPr lang="en-L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57CC163-84B1-405D-C6F3-2A3CDE6A35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876" y="1698033"/>
            <a:ext cx="3073400" cy="735012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rgbClr val="1D0230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3200" b="1" i="0" u="none" strike="noStrike" cap="none" dirty="0" smtClean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3200" b="1" i="0" u="none" strike="noStrike" cap="none" dirty="0" smtClean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3200" b="1" i="0" u="none" strike="noStrike" cap="none" dirty="0" smtClean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5pPr>
          </a:lstStyle>
          <a:p>
            <a:pPr lvl="0"/>
            <a:r>
              <a:rPr lang="en-US"/>
              <a:t>Click to edit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2017422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02103C-A194-4040-9CBA-698299365D63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6E9EB08-D70D-C6C7-2BD4-8F893E0B649B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6027088" y="0"/>
            <a:ext cx="3116911" cy="463912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7369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7369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39CF6-0A33-8E96-81AE-2386DE4E82D2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Google Shape;540;g92c1b8851f_1_200">
            <a:extLst>
              <a:ext uri="{FF2B5EF4-FFF2-40B4-BE49-F238E27FC236}">
                <a16:creationId xmlns:a16="http://schemas.microsoft.com/office/drawing/2014/main" id="{B3D795D7-F90B-C31F-B6F4-67CCD08EEEFE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30A52A-1381-4C7B-8D25-8BAA25168E5C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Google Shape;556;g92c1b8851f_1_212">
            <a:extLst>
              <a:ext uri="{FF2B5EF4-FFF2-40B4-BE49-F238E27FC236}">
                <a16:creationId xmlns:a16="http://schemas.microsoft.com/office/drawing/2014/main" id="{B2AB3191-BB65-AEB5-3246-6979A0E66426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bg1">
                  <a:lumMod val="65000"/>
                </a:schemeClr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146358-89B8-911D-27BF-B75A36C6A0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72023" y="4801688"/>
            <a:ext cx="1048493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616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3C1957E-B3F8-0011-BBCB-88FDBF9F679D}"/>
              </a:ext>
            </a:extLst>
          </p:cNvPr>
          <p:cNvSpPr/>
          <p:nvPr userDrawn="1"/>
        </p:nvSpPr>
        <p:spPr>
          <a:xfrm>
            <a:off x="344774" y="1200150"/>
            <a:ext cx="5384514" cy="2743200"/>
          </a:xfrm>
          <a:prstGeom prst="roundRect">
            <a:avLst>
              <a:gd name="adj" fmla="val 41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382B99E-FB27-664A-6915-8E805581354A}"/>
              </a:ext>
            </a:extLst>
          </p:cNvPr>
          <p:cNvSpPr/>
          <p:nvPr userDrawn="1"/>
        </p:nvSpPr>
        <p:spPr>
          <a:xfrm>
            <a:off x="3152775" y="1200150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" name="Rectangle: Rounded Corners 12">
            <a:extLst>
              <a:ext uri="{FF2B5EF4-FFF2-40B4-BE49-F238E27FC236}">
                <a16:creationId xmlns:a16="http://schemas.microsoft.com/office/drawing/2014/main" id="{290687E8-D0A2-597C-E228-062C5016F354}"/>
              </a:ext>
            </a:extLst>
          </p:cNvPr>
          <p:cNvSpPr/>
          <p:nvPr userDrawn="1"/>
        </p:nvSpPr>
        <p:spPr>
          <a:xfrm>
            <a:off x="3340302" y="1200150"/>
            <a:ext cx="4402932" cy="2743200"/>
          </a:xfrm>
          <a:prstGeom prst="roundRect">
            <a:avLst>
              <a:gd name="adj" fmla="val 4167"/>
            </a:avLst>
          </a:prstGeom>
          <a:solidFill>
            <a:srgbClr val="F6F9F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B34FF2F1-6ABD-873F-04D6-38F39FF69797}"/>
              </a:ext>
            </a:extLst>
          </p:cNvPr>
          <p:cNvSpPr/>
          <p:nvPr userDrawn="1"/>
        </p:nvSpPr>
        <p:spPr>
          <a:xfrm>
            <a:off x="3567112" y="664369"/>
            <a:ext cx="5093494" cy="3814763"/>
          </a:xfrm>
          <a:prstGeom prst="roundRect">
            <a:avLst>
              <a:gd name="adj" fmla="val 4167"/>
            </a:avLst>
          </a:prstGeom>
          <a:solidFill>
            <a:srgbClr val="F6F9FC"/>
          </a:solidFill>
          <a:ln>
            <a:noFill/>
          </a:ln>
          <a:effectLst>
            <a:outerShdw blurRad="647700" dist="393700" dir="5400000" sx="87000" sy="87000" algn="c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72D4031-091C-4DB0-B478-1715E688A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3546" y="1886736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4A3A11C9-C14E-4E8A-9D02-D341AA5086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94573" y="1886736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B314FF9-E57A-4F95-8F9B-D92C48DC51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85600" y="1886736"/>
            <a:ext cx="1045028" cy="1045028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941221B-70DA-A6B5-151C-78411297C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404" y="2229224"/>
            <a:ext cx="2504146" cy="993775"/>
          </a:xfrm>
          <a:prstGeom prst="rect">
            <a:avLst/>
          </a:prstGeom>
        </p:spPr>
        <p:txBody>
          <a:bodyPr/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2400" b="1" i="0" u="none" strike="noStrike" cap="none" dirty="0">
                <a:solidFill>
                  <a:schemeClr val="tx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</a:t>
            </a:r>
            <a:br>
              <a:rPr lang="en-US"/>
            </a:br>
            <a:r>
              <a:rPr lang="en-US"/>
              <a:t>Our Presenters</a:t>
            </a:r>
            <a:endParaRPr lang="en-LB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2B9569A-3F62-B307-7ED3-3FDC87F08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40583" y="2943654"/>
            <a:ext cx="1135062" cy="246062"/>
          </a:xfrm>
          <a:prstGeom prst="rect">
            <a:avLst/>
          </a:prstGeom>
        </p:spPr>
        <p:txBody>
          <a:bodyPr/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chemeClr val="bg2"/>
                </a:solidFill>
                <a:latin typeface="Raleway" panose="020B0503030101060003" pitchFamily="34" charset="0"/>
                <a:ea typeface="Arial"/>
                <a:cs typeface="Poppins" panose="00000500000000000000" pitchFamily="50" charset="0"/>
                <a:sym typeface="Arial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n-US"/>
              <a:t>Name</a:t>
            </a:r>
            <a:endParaRPr lang="en-L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E3F3650-6BF7-F645-E0F3-6B187B687D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583" y="3096054"/>
            <a:ext cx="1135062" cy="246062"/>
          </a:xfrm>
          <a:prstGeom prst="rect">
            <a:avLst/>
          </a:prstGeom>
        </p:spPr>
        <p:txBody>
          <a:bodyPr/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rgbClr val="626569"/>
                </a:solidFill>
                <a:latin typeface="Raleway" panose="020B0503030101060003" pitchFamily="34" charset="0"/>
                <a:ea typeface="Arial"/>
                <a:cs typeface="Poppins" panose="00000500000000000000" pitchFamily="50" charset="0"/>
                <a:sym typeface="Arial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n-US"/>
              <a:t>Title</a:t>
            </a:r>
            <a:endParaRPr lang="en-L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75ECE6-8C40-9014-FD9D-F69B248CD5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60326" y="3344514"/>
            <a:ext cx="1495575" cy="246062"/>
          </a:xfrm>
          <a:prstGeom prst="rect">
            <a:avLst/>
          </a:prstGeom>
        </p:spPr>
        <p:txBody>
          <a:bodyPr/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rgbClr val="626569"/>
                </a:solidFill>
                <a:latin typeface="Raleway" panose="020B0503030101060003" pitchFamily="34" charset="0"/>
                <a:ea typeface="Arial"/>
                <a:cs typeface="Poppins" panose="00000500000000000000" pitchFamily="50" charset="0"/>
                <a:sym typeface="Arial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/>
              <a:t>Institution/Company</a:t>
            </a:r>
            <a:endParaRPr lang="en-L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8D89094-ACF2-F42C-576C-007BB3A597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48320" y="2943654"/>
            <a:ext cx="1135062" cy="246062"/>
          </a:xfrm>
          <a:prstGeom prst="rect">
            <a:avLst/>
          </a:prstGeom>
        </p:spPr>
        <p:txBody>
          <a:bodyPr/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chemeClr val="bg2"/>
                </a:solidFill>
                <a:latin typeface="Raleway" panose="020B0503030101060003" pitchFamily="34" charset="0"/>
                <a:ea typeface="Arial"/>
                <a:cs typeface="Poppins" panose="00000500000000000000" pitchFamily="50" charset="0"/>
                <a:sym typeface="Arial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n-US"/>
              <a:t>Name</a:t>
            </a:r>
            <a:endParaRPr lang="en-L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36A1B4C-DF98-2FB6-DE8F-627FA607CF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48320" y="3096054"/>
            <a:ext cx="1135062" cy="246062"/>
          </a:xfrm>
          <a:prstGeom prst="rect">
            <a:avLst/>
          </a:prstGeom>
        </p:spPr>
        <p:txBody>
          <a:bodyPr/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rgbClr val="626569"/>
                </a:solidFill>
                <a:latin typeface="Raleway" panose="020B0503030101060003" pitchFamily="34" charset="0"/>
                <a:ea typeface="Arial"/>
                <a:cs typeface="Poppins" panose="00000500000000000000" pitchFamily="50" charset="0"/>
                <a:sym typeface="Arial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n-US"/>
              <a:t>Title</a:t>
            </a:r>
            <a:endParaRPr lang="en-L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96BC861-5343-6CA4-F4C4-D105B63E52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68063" y="3344514"/>
            <a:ext cx="1495575" cy="246062"/>
          </a:xfrm>
          <a:prstGeom prst="rect">
            <a:avLst/>
          </a:prstGeom>
        </p:spPr>
        <p:txBody>
          <a:bodyPr/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rgbClr val="626569"/>
                </a:solidFill>
                <a:latin typeface="Raleway" panose="020B0503030101060003" pitchFamily="34" charset="0"/>
                <a:ea typeface="Arial"/>
                <a:cs typeface="Poppins" panose="00000500000000000000" pitchFamily="50" charset="0"/>
                <a:sym typeface="Arial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/>
              <a:t>Institution/Company</a:t>
            </a:r>
            <a:endParaRPr lang="en-L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32E1EEC-F74E-F43A-BCE7-53E88EB12F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51032" y="2943654"/>
            <a:ext cx="1135062" cy="246062"/>
          </a:xfrm>
          <a:prstGeom prst="rect">
            <a:avLst/>
          </a:prstGeom>
        </p:spPr>
        <p:txBody>
          <a:bodyPr/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chemeClr val="bg2"/>
                </a:solidFill>
                <a:latin typeface="Raleway" panose="020B0503030101060003" pitchFamily="34" charset="0"/>
                <a:ea typeface="Arial"/>
                <a:cs typeface="Poppins" panose="00000500000000000000" pitchFamily="50" charset="0"/>
                <a:sym typeface="Arial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n-US"/>
              <a:t>Name</a:t>
            </a:r>
            <a:endParaRPr lang="en-L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D8BDBD9-876A-3F30-B170-87BBABE92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51032" y="3096054"/>
            <a:ext cx="1135062" cy="246062"/>
          </a:xfrm>
          <a:prstGeom prst="rect">
            <a:avLst/>
          </a:prstGeom>
        </p:spPr>
        <p:txBody>
          <a:bodyPr/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rgbClr val="626569"/>
                </a:solidFill>
                <a:latin typeface="Raleway" panose="020B0503030101060003" pitchFamily="34" charset="0"/>
                <a:ea typeface="Arial"/>
                <a:cs typeface="Poppins" panose="00000500000000000000" pitchFamily="50" charset="0"/>
                <a:sym typeface="Arial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lvl="0"/>
            <a:r>
              <a:rPr lang="en-US"/>
              <a:t>Title</a:t>
            </a:r>
            <a:endParaRPr lang="en-L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CD84700-957D-01D6-E238-874C43199F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970775" y="3344514"/>
            <a:ext cx="1495575" cy="246062"/>
          </a:xfrm>
          <a:prstGeom prst="rect">
            <a:avLst/>
          </a:prstGeom>
        </p:spPr>
        <p:txBody>
          <a:bodyPr/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rgbClr val="626569"/>
                </a:solidFill>
                <a:latin typeface="Raleway" panose="020B0503030101060003" pitchFamily="34" charset="0"/>
                <a:ea typeface="Arial"/>
                <a:cs typeface="Poppins" panose="00000500000000000000" pitchFamily="50" charset="0"/>
                <a:sym typeface="Arial"/>
              </a:defRPr>
            </a:lvl1pPr>
            <a:lvl2pPr>
              <a:defRPr>
                <a:latin typeface="Raleway" panose="020B0503030101060003" pitchFamily="34" charset="77"/>
              </a:defRPr>
            </a:lvl2pPr>
            <a:lvl3pPr>
              <a:defRPr>
                <a:latin typeface="Raleway" panose="020B0503030101060003" pitchFamily="34" charset="77"/>
              </a:defRPr>
            </a:lvl3pPr>
            <a:lvl4pPr>
              <a:defRPr>
                <a:latin typeface="Raleway" panose="020B0503030101060003" pitchFamily="34" charset="77"/>
              </a:defRPr>
            </a:lvl4pPr>
            <a:lvl5pPr>
              <a:defRPr>
                <a:latin typeface="Raleway" panose="020B0503030101060003" pitchFamily="34" charset="77"/>
              </a:defRPr>
            </a:lvl5pPr>
          </a:lstStyle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en-US"/>
              <a:t>Institution/Company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398462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FE02D2-0A50-E266-6201-55084429E17F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C256627-3566-0ED7-CEB2-9ABCDDAFF771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4188EE6B-CC55-5E42-968D-F9A6EE186723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3116911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ctr">
              <a:defRPr sz="1200" b="0" i="0" dirty="0">
                <a:latin typeface="Raleway" panose="020B0503030101060003" pitchFamily="34" charset="77"/>
              </a:defRPr>
            </a:lvl1pPr>
          </a:lstStyle>
          <a:p>
            <a:r>
              <a:rPr lang="en-US"/>
              <a:t>Drag picture to placeholder </a:t>
            </a:r>
          </a:p>
          <a:p>
            <a:r>
              <a:rPr lang="en-US"/>
              <a:t>or click icon to add</a:t>
            </a:r>
          </a:p>
        </p:txBody>
      </p:sp>
      <p:sp>
        <p:nvSpPr>
          <p:cNvPr id="4" name="Google Shape;547;g92c1b8851f_1_212">
            <a:extLst>
              <a:ext uri="{FF2B5EF4-FFF2-40B4-BE49-F238E27FC236}">
                <a16:creationId xmlns:a16="http://schemas.microsoft.com/office/drawing/2014/main" id="{D65B4219-CC99-8E44-978A-C7E615DDCC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95473" y="734773"/>
            <a:ext cx="5472350" cy="394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7938" marR="0" lvl="0" indent="-7938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tabLst/>
              <a:defRPr sz="2500" b="1" i="0" u="none" strike="noStrike" cap="none">
                <a:solidFill>
                  <a:schemeClr val="bg2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70"/>
              </a:spcBef>
              <a:spcAft>
                <a:spcPts val="0"/>
              </a:spcAft>
              <a:buClr>
                <a:srgbClr val="213F7A"/>
              </a:buClr>
              <a:buSzPts val="1350"/>
              <a:buFont typeface="Arial"/>
              <a:buNone/>
              <a:defRPr sz="135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42"/>
              </a:spcBef>
              <a:spcAft>
                <a:spcPts val="0"/>
              </a:spcAft>
              <a:buClr>
                <a:srgbClr val="213F7A"/>
              </a:buClr>
              <a:buSzPts val="1210"/>
              <a:buFont typeface="Arial"/>
              <a:buNone/>
              <a:defRPr sz="1210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08"/>
              </a:spcBef>
              <a:spcAft>
                <a:spcPts val="0"/>
              </a:spcAft>
              <a:buClr>
                <a:srgbClr val="213F7A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213F7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376;g92c1b8851f_1_40">
            <a:extLst>
              <a:ext uri="{FF2B5EF4-FFF2-40B4-BE49-F238E27FC236}">
                <a16:creationId xmlns:a16="http://schemas.microsoft.com/office/drawing/2014/main" id="{3B17542A-38E6-2147-B7E9-54DF3B379516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3395473" y="1633786"/>
            <a:ext cx="5472350" cy="3005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30188" marR="0" lvl="0" indent="-222250" algn="l" rtl="0">
              <a:spcBef>
                <a:spcPts val="0"/>
              </a:spcBef>
              <a:spcAft>
                <a:spcPts val="60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1pPr>
            <a:lvl2pPr marL="460375" marR="0" lvl="1" indent="-230188" algn="l" rtl="0">
              <a:spcBef>
                <a:spcPts val="0"/>
              </a:spcBef>
              <a:spcAft>
                <a:spcPts val="60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2pPr>
            <a:lvl3pPr marL="690563" marR="0" lvl="2" indent="-230188" algn="l" rtl="0">
              <a:spcBef>
                <a:spcPts val="0"/>
              </a:spcBef>
              <a:spcAft>
                <a:spcPts val="600"/>
              </a:spcAft>
              <a:buClrTx/>
              <a:buSzPts val="1600"/>
              <a:buFont typeface="System Font Regular"/>
              <a:buChar char="◦"/>
              <a:tabLst/>
              <a:defRPr sz="16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3pPr>
            <a:lvl4pPr marL="920750" marR="0" lvl="3" indent="-230188" algn="l" rtl="0">
              <a:spcBef>
                <a:spcPts val="0"/>
              </a:spcBef>
              <a:spcAft>
                <a:spcPts val="600"/>
              </a:spcAft>
              <a:buClrTx/>
              <a:buSzPts val="1400"/>
              <a:buFont typeface="Arial"/>
              <a:buChar char="−"/>
              <a:tabLst/>
              <a:defRPr sz="1400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4pPr>
            <a:lvl5pPr marL="1150938" marR="0" lvl="4" indent="-230188" algn="l" rtl="0">
              <a:spcBef>
                <a:spcPts val="0"/>
              </a:spcBef>
              <a:spcAft>
                <a:spcPts val="600"/>
              </a:spcAft>
              <a:buClrTx/>
              <a:buSzPts val="1041"/>
              <a:buFont typeface="Arial" panose="020B0604020202020204" pitchFamily="34" charset="0"/>
              <a:buChar char="•"/>
              <a:tabLst/>
              <a:defRPr sz="1041" b="0" i="0" u="none" strike="noStrike" cap="none">
                <a:solidFill>
                  <a:schemeClr val="tx1"/>
                </a:solidFill>
                <a:latin typeface="Raleway" panose="020B0503030101060003" pitchFamily="34" charset="77"/>
                <a:ea typeface="Raleway" panose="020B0503030101060003" pitchFamily="34" charset="77"/>
                <a:cs typeface="Calibri"/>
                <a:sym typeface="Calibri"/>
              </a:defRPr>
            </a:lvl5pPr>
            <a:lvl6pPr marL="2743200" marR="0" lvl="5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Level one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9F31FA-22B1-6644-BF5B-D5C79317588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556;g92c1b8851f_1_212">
            <a:extLst>
              <a:ext uri="{FF2B5EF4-FFF2-40B4-BE49-F238E27FC236}">
                <a16:creationId xmlns:a16="http://schemas.microsoft.com/office/drawing/2014/main" id="{A0672F99-F132-4F4E-BA9F-C48A09A70975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tx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tx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A9EA1-6F06-A623-4C80-D36C3049057D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Google Shape;540;g92c1b8851f_1_200">
            <a:extLst>
              <a:ext uri="{FF2B5EF4-FFF2-40B4-BE49-F238E27FC236}">
                <a16:creationId xmlns:a16="http://schemas.microsoft.com/office/drawing/2014/main" id="{323A80C2-C718-4FB5-D025-29BA1A3CE0ED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E76EF9-54E8-DAA0-8B7C-0FF7E3FF0099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82554-A464-7D62-51CB-BB9222E87A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72023" y="4801688"/>
            <a:ext cx="1048493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8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7E81DE-AACC-AC54-9F65-78724D882944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A179A23-85CE-712B-FD1E-B4EEF7C697B7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3" name="Google Shape;545;g92c1b8851f_1_208">
            <a:extLst>
              <a:ext uri="{FF2B5EF4-FFF2-40B4-BE49-F238E27FC236}">
                <a16:creationId xmlns:a16="http://schemas.microsoft.com/office/drawing/2014/main" id="{E99BA568-C75E-B446-9E94-C3FC162DA4FD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0" y="1"/>
            <a:ext cx="9144000" cy="4705028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 algn="l">
              <a:defRPr sz="1200" b="0" i="0" dirty="0">
                <a:latin typeface="Raleway" panose="020B0503030101060003" pitchFamily="34" charset="77"/>
              </a:defRPr>
            </a:lvl1pPr>
          </a:lstStyle>
          <a:p>
            <a:pPr marL="0" lvl="0" indent="0" algn="ctr">
              <a:buNone/>
            </a:pPr>
            <a:r>
              <a:rPr lang="en-US"/>
              <a:t>University Image</a:t>
            </a: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47EAB-55BE-86E3-513F-CB09EA93E0DF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2DE4FD-0EAD-1F3A-D796-35C146A5D323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Google Shape;1088;g92c1b8851f_1_419">
            <a:extLst>
              <a:ext uri="{FF2B5EF4-FFF2-40B4-BE49-F238E27FC236}">
                <a16:creationId xmlns:a16="http://schemas.microsoft.com/office/drawing/2014/main" id="{0E65BCC5-6FBA-9A01-835A-D462F8C46651}"/>
              </a:ext>
            </a:extLst>
          </p:cNvPr>
          <p:cNvSpPr/>
          <p:nvPr userDrawn="1"/>
        </p:nvSpPr>
        <p:spPr>
          <a:xfrm>
            <a:off x="6324600" y="3"/>
            <a:ext cx="2819400" cy="4705028"/>
          </a:xfrm>
          <a:prstGeom prst="rect">
            <a:avLst/>
          </a:prstGeom>
          <a:gradFill>
            <a:gsLst>
              <a:gs pos="0">
                <a:schemeClr val="accent1">
                  <a:alpha val="54496"/>
                </a:schemeClr>
              </a:gs>
              <a:gs pos="98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Raleway" panose="020B0503030101060003" pitchFamily="34" charset="77"/>
              <a:ea typeface="+mn-ea"/>
              <a:cs typeface="+mn-cs"/>
              <a:sym typeface="Calibri"/>
            </a:endParaRP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225885E-1242-7941-AC4C-5C77EC4C4AA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628679" y="203444"/>
            <a:ext cx="1391842" cy="1391479"/>
          </a:xfrm>
          <a:prstGeom prst="ellipse">
            <a:avLst/>
          </a:prstGeom>
          <a:pattFill prst="pct20">
            <a:fgClr>
              <a:schemeClr val="accent2"/>
            </a:fgClr>
            <a:bgClr>
              <a:schemeClr val="bg1"/>
            </a:bgClr>
          </a:pattFill>
          <a:ln w="127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000" b="0" i="0">
                <a:latin typeface="Raleway" panose="020B0503030101060003" pitchFamily="34" charset="77"/>
              </a:defRPr>
            </a:lvl1pPr>
          </a:lstStyle>
          <a:p>
            <a:r>
              <a:rPr lang="en-US"/>
              <a:t>Click to add presenter photo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7871D3E-8A0E-08B3-DE8E-CAF31841996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279645" y="584619"/>
            <a:ext cx="1391842" cy="6291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 b="0" i="0">
                <a:latin typeface="Raleway" panose="020B0503030101060003" pitchFamily="34" charset="77"/>
              </a:defRPr>
            </a:lvl1pPr>
          </a:lstStyle>
          <a:p>
            <a:pPr lvl="0"/>
            <a:r>
              <a:rPr lang="en-US"/>
              <a:t>Click picture icon to add logo</a:t>
            </a:r>
          </a:p>
        </p:txBody>
      </p:sp>
      <p:pic>
        <p:nvPicPr>
          <p:cNvPr id="11" name="Google Shape;540;g92c1b8851f_1_200">
            <a:extLst>
              <a:ext uri="{FF2B5EF4-FFF2-40B4-BE49-F238E27FC236}">
                <a16:creationId xmlns:a16="http://schemas.microsoft.com/office/drawing/2014/main" id="{DE104D4D-5825-C42F-E8EC-90F32343F60F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359C7B-58B7-F481-A515-074AE7A4F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72023" y="4801688"/>
            <a:ext cx="1048493" cy="2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5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1E344C-19BD-4D90-A7FD-E6B8B3855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8027" y="1774711"/>
            <a:ext cx="1360714" cy="1593783"/>
          </a:xfrm>
          <a:custGeom>
            <a:avLst/>
            <a:gdLst>
              <a:gd name="connsiteX0" fmla="*/ 171759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9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9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9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9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BB02471-A0FA-46E7-BAA8-832D0F8F3A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24119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0C5970-F1A4-4105-91BC-24056FE15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17947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18">
            <a:extLst>
              <a:ext uri="{FF2B5EF4-FFF2-40B4-BE49-F238E27FC236}">
                <a16:creationId xmlns:a16="http://schemas.microsoft.com/office/drawing/2014/main" id="{031CD3FD-C8C9-4FA9-875D-81B0F0FF66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30291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42" name="Rectangle: Rounded Corners 20">
            <a:extLst>
              <a:ext uri="{FF2B5EF4-FFF2-40B4-BE49-F238E27FC236}">
                <a16:creationId xmlns:a16="http://schemas.microsoft.com/office/drawing/2014/main" id="{BB22D0A4-1530-CDAE-097E-90DC05A0744A}"/>
              </a:ext>
            </a:extLst>
          </p:cNvPr>
          <p:cNvSpPr/>
          <p:nvPr userDrawn="1"/>
        </p:nvSpPr>
        <p:spPr>
          <a:xfrm>
            <a:off x="4987831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8D9286-B26A-F1A9-AB75-47B5E88DEC96}"/>
              </a:ext>
            </a:extLst>
          </p:cNvPr>
          <p:cNvSpPr txBox="1"/>
          <p:nvPr userDrawn="1"/>
        </p:nvSpPr>
        <p:spPr>
          <a:xfrm>
            <a:off x="5003910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4" name="Rectangle: Rounded Corners 22">
            <a:extLst>
              <a:ext uri="{FF2B5EF4-FFF2-40B4-BE49-F238E27FC236}">
                <a16:creationId xmlns:a16="http://schemas.microsoft.com/office/drawing/2014/main" id="{98DEE82C-8EC4-6562-A44F-F7CCA2BB23B7}"/>
              </a:ext>
            </a:extLst>
          </p:cNvPr>
          <p:cNvSpPr/>
          <p:nvPr userDrawn="1"/>
        </p:nvSpPr>
        <p:spPr>
          <a:xfrm>
            <a:off x="2985315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B773FA-D134-BAD8-DE48-C09CA17CD16A}"/>
              </a:ext>
            </a:extLst>
          </p:cNvPr>
          <p:cNvSpPr txBox="1"/>
          <p:nvPr userDrawn="1"/>
        </p:nvSpPr>
        <p:spPr>
          <a:xfrm>
            <a:off x="3001395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6" name="Rectangle: Rounded Corners 24">
            <a:extLst>
              <a:ext uri="{FF2B5EF4-FFF2-40B4-BE49-F238E27FC236}">
                <a16:creationId xmlns:a16="http://schemas.microsoft.com/office/drawing/2014/main" id="{0B5B6BA9-EE45-9919-3E7B-2F19C2417029}"/>
              </a:ext>
            </a:extLst>
          </p:cNvPr>
          <p:cNvSpPr/>
          <p:nvPr userDrawn="1"/>
        </p:nvSpPr>
        <p:spPr>
          <a:xfrm>
            <a:off x="1062592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941158-6545-FC01-176D-08A7B9571EB9}"/>
              </a:ext>
            </a:extLst>
          </p:cNvPr>
          <p:cNvSpPr txBox="1"/>
          <p:nvPr userDrawn="1"/>
        </p:nvSpPr>
        <p:spPr>
          <a:xfrm>
            <a:off x="1078671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8" name="Rectangle: Rounded Corners 49">
            <a:extLst>
              <a:ext uri="{FF2B5EF4-FFF2-40B4-BE49-F238E27FC236}">
                <a16:creationId xmlns:a16="http://schemas.microsoft.com/office/drawing/2014/main" id="{F562C3D6-F597-D569-C9C6-A4B2C02C9D06}"/>
              </a:ext>
            </a:extLst>
          </p:cNvPr>
          <p:cNvSpPr/>
          <p:nvPr userDrawn="1"/>
        </p:nvSpPr>
        <p:spPr>
          <a:xfrm>
            <a:off x="6996479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4CFE26-2D5D-C405-77CC-A30EF910CD79}"/>
              </a:ext>
            </a:extLst>
          </p:cNvPr>
          <p:cNvSpPr txBox="1"/>
          <p:nvPr userDrawn="1"/>
        </p:nvSpPr>
        <p:spPr>
          <a:xfrm>
            <a:off x="7012558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BE46CA9-CA21-194B-09BF-AAAC42FE10D2}"/>
              </a:ext>
            </a:extLst>
          </p:cNvPr>
          <p:cNvSpPr txBox="1"/>
          <p:nvPr userDrawn="1"/>
        </p:nvSpPr>
        <p:spPr>
          <a:xfrm>
            <a:off x="5003910" y="350485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8EA785-F314-D7EF-257C-A6B15DA51CB8}"/>
              </a:ext>
            </a:extLst>
          </p:cNvPr>
          <p:cNvSpPr txBox="1"/>
          <p:nvPr userDrawn="1"/>
        </p:nvSpPr>
        <p:spPr>
          <a:xfrm>
            <a:off x="3001395" y="350485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73FA8B7-5E2A-F0EA-08A3-773F2A50DFB6}"/>
              </a:ext>
            </a:extLst>
          </p:cNvPr>
          <p:cNvSpPr txBox="1"/>
          <p:nvPr userDrawn="1"/>
        </p:nvSpPr>
        <p:spPr>
          <a:xfrm>
            <a:off x="1078671" y="350485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C1EE540-3D79-088E-0097-59206315325A}"/>
              </a:ext>
            </a:extLst>
          </p:cNvPr>
          <p:cNvSpPr txBox="1"/>
          <p:nvPr userDrawn="1"/>
        </p:nvSpPr>
        <p:spPr>
          <a:xfrm>
            <a:off x="7012558" y="350485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A5D97D-DB21-AF62-8AD4-6CFA2B357269}"/>
              </a:ext>
            </a:extLst>
          </p:cNvPr>
          <p:cNvSpPr txBox="1"/>
          <p:nvPr userDrawn="1"/>
        </p:nvSpPr>
        <p:spPr>
          <a:xfrm>
            <a:off x="5003910" y="3767180"/>
            <a:ext cx="11837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1D9683-DB3E-9CC0-A072-B6DE989EC78E}"/>
              </a:ext>
            </a:extLst>
          </p:cNvPr>
          <p:cNvSpPr txBox="1"/>
          <p:nvPr userDrawn="1"/>
        </p:nvSpPr>
        <p:spPr>
          <a:xfrm>
            <a:off x="3001395" y="3767180"/>
            <a:ext cx="11837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8FD897-07D8-9480-64D6-0F5231734083}"/>
              </a:ext>
            </a:extLst>
          </p:cNvPr>
          <p:cNvSpPr txBox="1"/>
          <p:nvPr userDrawn="1"/>
        </p:nvSpPr>
        <p:spPr>
          <a:xfrm>
            <a:off x="1078671" y="3767180"/>
            <a:ext cx="11837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3F5459E-5612-78D4-0F40-89B4B299223D}"/>
              </a:ext>
            </a:extLst>
          </p:cNvPr>
          <p:cNvSpPr txBox="1"/>
          <p:nvPr userDrawn="1"/>
        </p:nvSpPr>
        <p:spPr>
          <a:xfrm>
            <a:off x="7012558" y="3767180"/>
            <a:ext cx="11837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4D6E306-1B5C-512E-4CF8-488990A9FA9D}"/>
              </a:ext>
            </a:extLst>
          </p:cNvPr>
          <p:cNvSpPr/>
          <p:nvPr userDrawn="1"/>
        </p:nvSpPr>
        <p:spPr>
          <a:xfrm>
            <a:off x="8734565" y="0"/>
            <a:ext cx="282214" cy="46674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  <a:latin typeface="Raleway" panose="020B0503030101060003" pitchFamily="34" charset="77"/>
            </a:endParaRPr>
          </a:p>
        </p:txBody>
      </p:sp>
      <p:sp>
        <p:nvSpPr>
          <p:cNvPr id="3" name="Title 62">
            <a:extLst>
              <a:ext uri="{FF2B5EF4-FFF2-40B4-BE49-F238E27FC236}">
                <a16:creationId xmlns:a16="http://schemas.microsoft.com/office/drawing/2014/main" id="{D48DEDCF-3489-FF50-97B9-894D793E31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43164"/>
            <a:ext cx="7886700" cy="646332"/>
          </a:xfrm>
          <a:prstGeom prst="rect">
            <a:avLst/>
          </a:prstGeom>
        </p:spPr>
        <p:txBody>
          <a:bodyPr/>
          <a:lstStyle>
            <a:lvl1pPr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 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4160785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esent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1E344C-19BD-4D90-A7FD-E6B8B3855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5520" y="1774711"/>
            <a:ext cx="1360714" cy="1593783"/>
          </a:xfrm>
          <a:custGeom>
            <a:avLst/>
            <a:gdLst>
              <a:gd name="connsiteX0" fmla="*/ 171759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9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9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9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9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BB02471-A0FA-46E7-BAA8-832D0F8F3A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7766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0C5970-F1A4-4105-91BC-24056FE15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91643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42" name="Rectangle: Rounded Corners 20">
            <a:extLst>
              <a:ext uri="{FF2B5EF4-FFF2-40B4-BE49-F238E27FC236}">
                <a16:creationId xmlns:a16="http://schemas.microsoft.com/office/drawing/2014/main" id="{BB22D0A4-1530-CDAE-097E-90DC05A0744A}"/>
              </a:ext>
            </a:extLst>
          </p:cNvPr>
          <p:cNvSpPr/>
          <p:nvPr userDrawn="1"/>
        </p:nvSpPr>
        <p:spPr>
          <a:xfrm>
            <a:off x="6321478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8D9286-B26A-F1A9-AB75-47B5E88DEC96}"/>
              </a:ext>
            </a:extLst>
          </p:cNvPr>
          <p:cNvSpPr txBox="1"/>
          <p:nvPr userDrawn="1"/>
        </p:nvSpPr>
        <p:spPr>
          <a:xfrm>
            <a:off x="6337557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4" name="Rectangle: Rounded Corners 22">
            <a:extLst>
              <a:ext uri="{FF2B5EF4-FFF2-40B4-BE49-F238E27FC236}">
                <a16:creationId xmlns:a16="http://schemas.microsoft.com/office/drawing/2014/main" id="{98DEE82C-8EC4-6562-A44F-F7CCA2BB23B7}"/>
              </a:ext>
            </a:extLst>
          </p:cNvPr>
          <p:cNvSpPr/>
          <p:nvPr userDrawn="1"/>
        </p:nvSpPr>
        <p:spPr>
          <a:xfrm>
            <a:off x="3959011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B773FA-D134-BAD8-DE48-C09CA17CD16A}"/>
              </a:ext>
            </a:extLst>
          </p:cNvPr>
          <p:cNvSpPr txBox="1"/>
          <p:nvPr userDrawn="1"/>
        </p:nvSpPr>
        <p:spPr>
          <a:xfrm>
            <a:off x="3975091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6" name="Rectangle: Rounded Corners 24">
            <a:extLst>
              <a:ext uri="{FF2B5EF4-FFF2-40B4-BE49-F238E27FC236}">
                <a16:creationId xmlns:a16="http://schemas.microsoft.com/office/drawing/2014/main" id="{0B5B6BA9-EE45-9919-3E7B-2F19C2417029}"/>
              </a:ext>
            </a:extLst>
          </p:cNvPr>
          <p:cNvSpPr/>
          <p:nvPr userDrawn="1"/>
        </p:nvSpPr>
        <p:spPr>
          <a:xfrm>
            <a:off x="1610085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941158-6545-FC01-176D-08A7B9571EB9}"/>
              </a:ext>
            </a:extLst>
          </p:cNvPr>
          <p:cNvSpPr txBox="1"/>
          <p:nvPr userDrawn="1"/>
        </p:nvSpPr>
        <p:spPr>
          <a:xfrm>
            <a:off x="1626164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BE46CA9-CA21-194B-09BF-AAAC42FE10D2}"/>
              </a:ext>
            </a:extLst>
          </p:cNvPr>
          <p:cNvSpPr txBox="1"/>
          <p:nvPr userDrawn="1"/>
        </p:nvSpPr>
        <p:spPr>
          <a:xfrm>
            <a:off x="6337557" y="350485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8EA785-F314-D7EF-257C-A6B15DA51CB8}"/>
              </a:ext>
            </a:extLst>
          </p:cNvPr>
          <p:cNvSpPr txBox="1"/>
          <p:nvPr userDrawn="1"/>
        </p:nvSpPr>
        <p:spPr>
          <a:xfrm>
            <a:off x="3975091" y="350485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73FA8B7-5E2A-F0EA-08A3-773F2A50DFB6}"/>
              </a:ext>
            </a:extLst>
          </p:cNvPr>
          <p:cNvSpPr txBox="1"/>
          <p:nvPr userDrawn="1"/>
        </p:nvSpPr>
        <p:spPr>
          <a:xfrm>
            <a:off x="1626164" y="350485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9A5D97D-DB21-AF62-8AD4-6CFA2B357269}"/>
              </a:ext>
            </a:extLst>
          </p:cNvPr>
          <p:cNvSpPr txBox="1"/>
          <p:nvPr userDrawn="1"/>
        </p:nvSpPr>
        <p:spPr>
          <a:xfrm>
            <a:off x="6337557" y="3767180"/>
            <a:ext cx="11837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1D9683-DB3E-9CC0-A072-B6DE989EC78E}"/>
              </a:ext>
            </a:extLst>
          </p:cNvPr>
          <p:cNvSpPr txBox="1"/>
          <p:nvPr userDrawn="1"/>
        </p:nvSpPr>
        <p:spPr>
          <a:xfrm>
            <a:off x="3975091" y="3767180"/>
            <a:ext cx="11837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8FD897-07D8-9480-64D6-0F5231734083}"/>
              </a:ext>
            </a:extLst>
          </p:cNvPr>
          <p:cNvSpPr txBox="1"/>
          <p:nvPr userDrawn="1"/>
        </p:nvSpPr>
        <p:spPr>
          <a:xfrm>
            <a:off x="1626164" y="3767180"/>
            <a:ext cx="11837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E0C99-7C95-7B0E-93D6-9409732BDE58}"/>
              </a:ext>
            </a:extLst>
          </p:cNvPr>
          <p:cNvSpPr/>
          <p:nvPr userDrawn="1"/>
        </p:nvSpPr>
        <p:spPr>
          <a:xfrm>
            <a:off x="8734565" y="0"/>
            <a:ext cx="282214" cy="46674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  <a:latin typeface="Raleway" panose="020B0503030101060003" pitchFamily="34" charset="77"/>
            </a:endParaRPr>
          </a:p>
        </p:txBody>
      </p:sp>
      <p:sp>
        <p:nvSpPr>
          <p:cNvPr id="6" name="Title 62">
            <a:extLst>
              <a:ext uri="{FF2B5EF4-FFF2-40B4-BE49-F238E27FC236}">
                <a16:creationId xmlns:a16="http://schemas.microsoft.com/office/drawing/2014/main" id="{C0999643-A754-EDAD-A782-BC059441A3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43164"/>
            <a:ext cx="7886700" cy="646332"/>
          </a:xfrm>
          <a:prstGeom prst="rect">
            <a:avLst/>
          </a:prstGeom>
        </p:spPr>
        <p:txBody>
          <a:bodyPr/>
          <a:lstStyle>
            <a:lvl1pPr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 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85156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esenter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21E344C-19BD-4D90-A7FD-E6B8B3855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45984" y="1774711"/>
            <a:ext cx="1360714" cy="1593783"/>
          </a:xfrm>
          <a:custGeom>
            <a:avLst/>
            <a:gdLst>
              <a:gd name="connsiteX0" fmla="*/ 171759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9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9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9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9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B0C5970-F1A4-4105-91BC-24056FE15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2107" y="1774858"/>
            <a:ext cx="1360714" cy="1593783"/>
          </a:xfrm>
          <a:custGeom>
            <a:avLst/>
            <a:gdLst>
              <a:gd name="connsiteX0" fmla="*/ 171758 w 1814285"/>
              <a:gd name="connsiteY0" fmla="*/ 0 h 2125044"/>
              <a:gd name="connsiteX1" fmla="*/ 1642527 w 1814285"/>
              <a:gd name="connsiteY1" fmla="*/ 0 h 2125044"/>
              <a:gd name="connsiteX2" fmla="*/ 1814285 w 1814285"/>
              <a:gd name="connsiteY2" fmla="*/ 171758 h 2125044"/>
              <a:gd name="connsiteX3" fmla="*/ 1814285 w 1814285"/>
              <a:gd name="connsiteY3" fmla="*/ 1953286 h 2125044"/>
              <a:gd name="connsiteX4" fmla="*/ 1642527 w 1814285"/>
              <a:gd name="connsiteY4" fmla="*/ 2125044 h 2125044"/>
              <a:gd name="connsiteX5" fmla="*/ 171758 w 1814285"/>
              <a:gd name="connsiteY5" fmla="*/ 2125044 h 2125044"/>
              <a:gd name="connsiteX6" fmla="*/ 0 w 1814285"/>
              <a:gd name="connsiteY6" fmla="*/ 1953286 h 2125044"/>
              <a:gd name="connsiteX7" fmla="*/ 0 w 1814285"/>
              <a:gd name="connsiteY7" fmla="*/ 171758 h 2125044"/>
              <a:gd name="connsiteX8" fmla="*/ 171758 w 1814285"/>
              <a:gd name="connsiteY8" fmla="*/ 0 h 212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4285" h="2125044">
                <a:moveTo>
                  <a:pt x="171758" y="0"/>
                </a:moveTo>
                <a:lnTo>
                  <a:pt x="1642527" y="0"/>
                </a:lnTo>
                <a:cubicBezTo>
                  <a:pt x="1737386" y="0"/>
                  <a:pt x="1814285" y="76899"/>
                  <a:pt x="1814285" y="171758"/>
                </a:cubicBezTo>
                <a:lnTo>
                  <a:pt x="1814285" y="1953286"/>
                </a:lnTo>
                <a:cubicBezTo>
                  <a:pt x="1814285" y="2048145"/>
                  <a:pt x="1737386" y="2125044"/>
                  <a:pt x="1642527" y="2125044"/>
                </a:cubicBezTo>
                <a:lnTo>
                  <a:pt x="171758" y="2125044"/>
                </a:lnTo>
                <a:cubicBezTo>
                  <a:pt x="76899" y="2125044"/>
                  <a:pt x="0" y="2048145"/>
                  <a:pt x="0" y="1953286"/>
                </a:cubicBezTo>
                <a:lnTo>
                  <a:pt x="0" y="171758"/>
                </a:lnTo>
                <a:cubicBezTo>
                  <a:pt x="0" y="76899"/>
                  <a:pt x="76899" y="0"/>
                  <a:pt x="171758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buNone/>
              <a:defRPr sz="100" b="0" i="0">
                <a:latin typeface="Raleway" panose="020B0503030101060003" pitchFamily="34" charset="77"/>
              </a:defRPr>
            </a:lvl1pPr>
          </a:lstStyle>
          <a:p>
            <a:endParaRPr lang="en-US"/>
          </a:p>
        </p:txBody>
      </p:sp>
      <p:sp>
        <p:nvSpPr>
          <p:cNvPr id="44" name="Rectangle: Rounded Corners 22">
            <a:extLst>
              <a:ext uri="{FF2B5EF4-FFF2-40B4-BE49-F238E27FC236}">
                <a16:creationId xmlns:a16="http://schemas.microsoft.com/office/drawing/2014/main" id="{98DEE82C-8EC4-6562-A44F-F7CCA2BB23B7}"/>
              </a:ext>
            </a:extLst>
          </p:cNvPr>
          <p:cNvSpPr/>
          <p:nvPr userDrawn="1"/>
        </p:nvSpPr>
        <p:spPr>
          <a:xfrm>
            <a:off x="5079475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B773FA-D134-BAD8-DE48-C09CA17CD16A}"/>
              </a:ext>
            </a:extLst>
          </p:cNvPr>
          <p:cNvSpPr txBox="1"/>
          <p:nvPr userDrawn="1"/>
        </p:nvSpPr>
        <p:spPr>
          <a:xfrm>
            <a:off x="5095555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46" name="Rectangle: Rounded Corners 24">
            <a:extLst>
              <a:ext uri="{FF2B5EF4-FFF2-40B4-BE49-F238E27FC236}">
                <a16:creationId xmlns:a16="http://schemas.microsoft.com/office/drawing/2014/main" id="{0B5B6BA9-EE45-9919-3E7B-2F19C2417029}"/>
              </a:ext>
            </a:extLst>
          </p:cNvPr>
          <p:cNvSpPr/>
          <p:nvPr userDrawn="1"/>
        </p:nvSpPr>
        <p:spPr>
          <a:xfrm>
            <a:off x="2730549" y="2915218"/>
            <a:ext cx="1225153" cy="371782"/>
          </a:xfrm>
          <a:prstGeom prst="roundRect">
            <a:avLst>
              <a:gd name="adj" fmla="val 20697"/>
            </a:avLst>
          </a:prstGeom>
          <a:solidFill>
            <a:srgbClr val="F4F5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941158-6545-FC01-176D-08A7B9571EB9}"/>
              </a:ext>
            </a:extLst>
          </p:cNvPr>
          <p:cNvSpPr txBox="1"/>
          <p:nvPr userDrawn="1"/>
        </p:nvSpPr>
        <p:spPr>
          <a:xfrm>
            <a:off x="2746628" y="3010176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chemeClr val="bg2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John Smith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98EA785-F314-D7EF-257C-A6B15DA51CB8}"/>
              </a:ext>
            </a:extLst>
          </p:cNvPr>
          <p:cNvSpPr txBox="1"/>
          <p:nvPr userDrawn="1"/>
        </p:nvSpPr>
        <p:spPr>
          <a:xfrm>
            <a:off x="5095555" y="350485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73FA8B7-5E2A-F0EA-08A3-773F2A50DFB6}"/>
              </a:ext>
            </a:extLst>
          </p:cNvPr>
          <p:cNvSpPr txBox="1"/>
          <p:nvPr userDrawn="1"/>
        </p:nvSpPr>
        <p:spPr>
          <a:xfrm>
            <a:off x="2746628" y="3504852"/>
            <a:ext cx="11837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Title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1D9683-DB3E-9CC0-A072-B6DE989EC78E}"/>
              </a:ext>
            </a:extLst>
          </p:cNvPr>
          <p:cNvSpPr txBox="1"/>
          <p:nvPr userDrawn="1"/>
        </p:nvSpPr>
        <p:spPr>
          <a:xfrm>
            <a:off x="5095555" y="3767180"/>
            <a:ext cx="11837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98FD897-07D8-9480-64D6-0F5231734083}"/>
              </a:ext>
            </a:extLst>
          </p:cNvPr>
          <p:cNvSpPr txBox="1"/>
          <p:nvPr userDrawn="1"/>
        </p:nvSpPr>
        <p:spPr>
          <a:xfrm>
            <a:off x="2746628" y="3767180"/>
            <a:ext cx="11837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b="0" i="0">
                <a:solidFill>
                  <a:srgbClr val="626569"/>
                </a:solidFill>
                <a:latin typeface="Raleway" panose="020B0503030101060003" pitchFamily="34" charset="0"/>
                <a:cs typeface="Poppins" panose="00000500000000000000" pitchFamily="50" charset="0"/>
              </a:rPr>
              <a:t>Company Name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E983F5-143A-065E-DA42-E7EAEA90A4E9}"/>
              </a:ext>
            </a:extLst>
          </p:cNvPr>
          <p:cNvSpPr/>
          <p:nvPr userDrawn="1"/>
        </p:nvSpPr>
        <p:spPr>
          <a:xfrm>
            <a:off x="8734565" y="0"/>
            <a:ext cx="282214" cy="46674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  <a:latin typeface="Raleway" panose="020B0503030101060003" pitchFamily="34" charset="77"/>
            </a:endParaRPr>
          </a:p>
        </p:txBody>
      </p:sp>
      <p:sp>
        <p:nvSpPr>
          <p:cNvPr id="3" name="Title 62">
            <a:extLst>
              <a:ext uri="{FF2B5EF4-FFF2-40B4-BE49-F238E27FC236}">
                <a16:creationId xmlns:a16="http://schemas.microsoft.com/office/drawing/2014/main" id="{BA223B4D-1B9F-3269-D30D-035A87A78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43164"/>
            <a:ext cx="7886700" cy="646332"/>
          </a:xfrm>
          <a:prstGeom prst="rect">
            <a:avLst/>
          </a:prstGeom>
        </p:spPr>
        <p:txBody>
          <a:bodyPr/>
          <a:lstStyle>
            <a:lvl1pPr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</a:lstStyle>
          <a:p>
            <a:r>
              <a:rPr lang="en-US"/>
              <a:t>Meet our Presenters</a:t>
            </a:r>
            <a:endParaRPr lang="en-LB"/>
          </a:p>
        </p:txBody>
      </p:sp>
    </p:spTree>
    <p:extLst>
      <p:ext uri="{BB962C8B-B14F-4D97-AF65-F5344CB8AC3E}">
        <p14:creationId xmlns:p14="http://schemas.microsoft.com/office/powerpoint/2010/main" val="1020952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C50A2F-324C-1444-86CA-66CDEAFEA647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Google Shape;540;g92c1b8851f_1_200">
            <a:extLst>
              <a:ext uri="{FF2B5EF4-FFF2-40B4-BE49-F238E27FC236}">
                <a16:creationId xmlns:a16="http://schemas.microsoft.com/office/drawing/2014/main" id="{DBD83130-43E5-7C2F-B93D-579B3F736ECC}"/>
              </a:ext>
            </a:extLst>
          </p:cNvPr>
          <p:cNvPicPr preferRelativeResize="0"/>
          <p:nvPr userDrawn="1"/>
        </p:nvPicPr>
        <p:blipFill>
          <a:blip r:embed="rId42"/>
          <a:srcRect/>
          <a:stretch/>
        </p:blipFill>
        <p:spPr>
          <a:xfrm>
            <a:off x="7777788" y="4799576"/>
            <a:ext cx="1242728" cy="2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5D953-3123-AE20-8FE6-1FB2A672F5E8}"/>
              </a:ext>
            </a:extLst>
          </p:cNvPr>
          <p:cNvSpPr txBox="1"/>
          <p:nvPr userDrawn="1"/>
        </p:nvSpPr>
        <p:spPr>
          <a:xfrm>
            <a:off x="220744" y="4861218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Raleway" panose="020B0503030101060003" pitchFamily="34" charset="77"/>
                <a:ea typeface="Calibri"/>
                <a:cs typeface="Arial" panose="020B0604020202020204" pitchFamily="34" charset="0"/>
                <a:sym typeface="Calibri"/>
              </a:rPr>
              <a:t>©2023 proprietary and Confidential</a:t>
            </a:r>
            <a:endParaRPr kumimoji="0" lang="en-US" sz="5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Raleway" panose="020B0503030101060003" pitchFamily="34" charset="7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Google Shape;556;g92c1b8851f_1_212">
            <a:extLst>
              <a:ext uri="{FF2B5EF4-FFF2-40B4-BE49-F238E27FC236}">
                <a16:creationId xmlns:a16="http://schemas.microsoft.com/office/drawing/2014/main" id="{E928B192-0EE6-4FE4-001F-D0B916DB18AE}"/>
              </a:ext>
            </a:extLst>
          </p:cNvPr>
          <p:cNvSpPr txBox="1"/>
          <p:nvPr userDrawn="1"/>
        </p:nvSpPr>
        <p:spPr>
          <a:xfrm>
            <a:off x="-24370" y="4864486"/>
            <a:ext cx="399451" cy="150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>
                <a:solidFill>
                  <a:schemeClr val="bg1">
                    <a:lumMod val="65000"/>
                  </a:schemeClr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‹#›</a:t>
            </a:fld>
            <a:endParaRPr sz="700" b="0" i="0">
              <a:solidFill>
                <a:schemeClr val="bg1">
                  <a:lumMod val="65000"/>
                </a:schemeClr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C74FB7-E571-D450-EF6E-17800B4FDB3B}"/>
              </a:ext>
            </a:extLst>
          </p:cNvPr>
          <p:cNvCxnSpPr/>
          <p:nvPr userDrawn="1"/>
        </p:nvCxnSpPr>
        <p:spPr>
          <a:xfrm>
            <a:off x="103031" y="4752304"/>
            <a:ext cx="891748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FA93116-A197-BC46-096A-CC437C0110E4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7972023" y="4801688"/>
            <a:ext cx="1048493" cy="2468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CB6012-791C-7290-A71A-9CCE39BFF59B}"/>
              </a:ext>
            </a:extLst>
          </p:cNvPr>
          <p:cNvSpPr/>
          <p:nvPr userDrawn="1"/>
        </p:nvSpPr>
        <p:spPr>
          <a:xfrm>
            <a:off x="0" y="1"/>
            <a:ext cx="9144000" cy="4777272"/>
          </a:xfrm>
          <a:prstGeom prst="rect">
            <a:avLst/>
          </a:prstGeom>
          <a:gradFill>
            <a:gsLst>
              <a:gs pos="0">
                <a:schemeClr val="bg1">
                  <a:alpha val="22000"/>
                </a:schemeClr>
              </a:gs>
              <a:gs pos="57000">
                <a:srgbClr val="FFFFFF"/>
              </a:gs>
              <a:gs pos="100000">
                <a:schemeClr val="bg1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772" r:id="rId2"/>
    <p:sldLayoutId id="2147483852" r:id="rId3"/>
    <p:sldLayoutId id="2147483869" r:id="rId4"/>
    <p:sldLayoutId id="2147483870" r:id="rId5"/>
    <p:sldLayoutId id="2147483780" r:id="rId6"/>
    <p:sldLayoutId id="2147483961" r:id="rId7"/>
    <p:sldLayoutId id="2147483962" r:id="rId8"/>
    <p:sldLayoutId id="2147483963" r:id="rId9"/>
    <p:sldLayoutId id="2147483964" r:id="rId10"/>
    <p:sldLayoutId id="2147483957" r:id="rId11"/>
    <p:sldLayoutId id="2147483965" r:id="rId12"/>
    <p:sldLayoutId id="2147483966" r:id="rId13"/>
    <p:sldLayoutId id="2147483967" r:id="rId14"/>
    <p:sldLayoutId id="2147483912" r:id="rId15"/>
    <p:sldLayoutId id="2147483793" r:id="rId16"/>
    <p:sldLayoutId id="2147483900" r:id="rId17"/>
    <p:sldLayoutId id="2147483901" r:id="rId18"/>
    <p:sldLayoutId id="2147483902" r:id="rId19"/>
    <p:sldLayoutId id="2147483914" r:id="rId20"/>
    <p:sldLayoutId id="2147483903" r:id="rId21"/>
    <p:sldLayoutId id="2147483904" r:id="rId22"/>
    <p:sldLayoutId id="2147483958" r:id="rId23"/>
    <p:sldLayoutId id="2147483959" r:id="rId24"/>
    <p:sldLayoutId id="2147483960" r:id="rId25"/>
    <p:sldLayoutId id="2147483915" r:id="rId26"/>
    <p:sldLayoutId id="2147483913" r:id="rId27"/>
    <p:sldLayoutId id="2147483791" r:id="rId28"/>
    <p:sldLayoutId id="2147483886" r:id="rId29"/>
    <p:sldLayoutId id="2147483972" r:id="rId30"/>
    <p:sldLayoutId id="2147483930" r:id="rId31"/>
    <p:sldLayoutId id="2147483968" r:id="rId32"/>
    <p:sldLayoutId id="2147483969" r:id="rId33"/>
    <p:sldLayoutId id="2147483970" r:id="rId34"/>
    <p:sldLayoutId id="2147483896" r:id="rId35"/>
    <p:sldLayoutId id="2147483973" r:id="rId36"/>
    <p:sldLayoutId id="2147483794" r:id="rId37"/>
    <p:sldLayoutId id="2147483971" r:id="rId38"/>
    <p:sldLayoutId id="2147483974" r:id="rId39"/>
    <p:sldLayoutId id="2147483975" r:id="rId4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8B99272-6FD2-CB5E-1BE8-E1F9E210C5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558" y="0"/>
            <a:ext cx="5265443" cy="51435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06D2F-2EA8-2A47-7156-5202A29C69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876" y="871415"/>
            <a:ext cx="3963748" cy="735012"/>
          </a:xfrm>
        </p:spPr>
        <p:txBody>
          <a:bodyPr/>
          <a:lstStyle/>
          <a:p>
            <a:r>
              <a:rPr lang="en-US" sz="2800"/>
              <a:t>Balancing Innovation and Ethics</a:t>
            </a:r>
            <a:endParaRPr lang="en-LB" sz="2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83593-F670-45AF-49FF-B988B7FC8A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876" y="1783883"/>
            <a:ext cx="3073400" cy="1365342"/>
          </a:xfrm>
        </p:spPr>
        <p:txBody>
          <a:bodyPr lIns="91440" tIns="45720" rIns="91440" bIns="45720" anchor="t"/>
          <a:lstStyle/>
          <a:p>
            <a:r>
              <a:rPr lang="en-US" sz="1200" dirty="0">
                <a:latin typeface="Raleway"/>
              </a:rPr>
              <a:t>How Responsible AI is Transforming Enrollment Strategy and Net Revenue Optimization</a:t>
            </a:r>
          </a:p>
          <a:p>
            <a:endParaRPr lang="en-US" sz="800" dirty="0"/>
          </a:p>
          <a:p>
            <a:endParaRPr lang="en-US" sz="8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58FF979-ABA8-4A6B-A4F5-18D59D35F948}"/>
              </a:ext>
            </a:extLst>
          </p:cNvPr>
          <p:cNvSpPr/>
          <p:nvPr/>
        </p:nvSpPr>
        <p:spPr>
          <a:xfrm rot="1108761">
            <a:off x="4788912" y="-443500"/>
            <a:ext cx="4993947" cy="6547241"/>
          </a:xfrm>
          <a:custGeom>
            <a:avLst/>
            <a:gdLst>
              <a:gd name="connsiteX0" fmla="*/ 4484865 w 6658596"/>
              <a:gd name="connsiteY0" fmla="*/ 0 h 8729654"/>
              <a:gd name="connsiteX1" fmla="*/ 6658596 w 6658596"/>
              <a:gd name="connsiteY1" fmla="*/ 6504388 h 8729654"/>
              <a:gd name="connsiteX2" fmla="*/ 1 w 6658596"/>
              <a:gd name="connsiteY2" fmla="*/ 8729654 h 8729654"/>
              <a:gd name="connsiteX3" fmla="*/ 1 w 6658596"/>
              <a:gd name="connsiteY3" fmla="*/ 8274380 h 8729654"/>
              <a:gd name="connsiteX4" fmla="*/ 6132776 w 6658596"/>
              <a:gd name="connsiteY4" fmla="*/ 6224840 h 8729654"/>
              <a:gd name="connsiteX5" fmla="*/ 4232774 w 6658596"/>
              <a:gd name="connsiteY5" fmla="*/ 539522 h 8729654"/>
              <a:gd name="connsiteX6" fmla="*/ 0 w 6658596"/>
              <a:gd name="connsiteY6" fmla="*/ 1954092 h 8729654"/>
              <a:gd name="connsiteX7" fmla="*/ 0 w 6658596"/>
              <a:gd name="connsiteY7" fmla="*/ 1498818 h 8729654"/>
              <a:gd name="connsiteX8" fmla="*/ 4484865 w 6658596"/>
              <a:gd name="connsiteY8" fmla="*/ 0 h 872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58596" h="8729654">
                <a:moveTo>
                  <a:pt x="4484865" y="0"/>
                </a:moveTo>
                <a:lnTo>
                  <a:pt x="6658596" y="6504388"/>
                </a:lnTo>
                <a:lnTo>
                  <a:pt x="1" y="8729654"/>
                </a:lnTo>
                <a:lnTo>
                  <a:pt x="1" y="8274380"/>
                </a:lnTo>
                <a:lnTo>
                  <a:pt x="6132776" y="6224840"/>
                </a:lnTo>
                <a:lnTo>
                  <a:pt x="4232774" y="539522"/>
                </a:lnTo>
                <a:lnTo>
                  <a:pt x="0" y="1954092"/>
                </a:lnTo>
                <a:lnTo>
                  <a:pt x="0" y="1498818"/>
                </a:lnTo>
                <a:lnTo>
                  <a:pt x="4484865" y="0"/>
                </a:lnTo>
                <a:close/>
              </a:path>
            </a:pathLst>
          </a:custGeom>
          <a:solidFill>
            <a:schemeClr val="accent1">
              <a:alpha val="7012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12A63-0FF3-CE1F-7D08-D45CB2832C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36" y="3402478"/>
            <a:ext cx="1851630" cy="461941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91738F81-AE47-7229-E358-395B9F7700CA}"/>
              </a:ext>
            </a:extLst>
          </p:cNvPr>
          <p:cNvSpPr/>
          <p:nvPr/>
        </p:nvSpPr>
        <p:spPr>
          <a:xfrm>
            <a:off x="3996811" y="313961"/>
            <a:ext cx="4848282" cy="4515578"/>
          </a:xfrm>
          <a:custGeom>
            <a:avLst/>
            <a:gdLst>
              <a:gd name="connsiteX0" fmla="*/ 1503848 w 4859167"/>
              <a:gd name="connsiteY0" fmla="*/ 7557 h 4519101"/>
              <a:gd name="connsiteX1" fmla="*/ 4859167 w 4859167"/>
              <a:gd name="connsiteY1" fmla="*/ 0 h 4519101"/>
              <a:gd name="connsiteX2" fmla="*/ 4859167 w 4859167"/>
              <a:gd name="connsiteY2" fmla="*/ 4519101 h 4519101"/>
              <a:gd name="connsiteX3" fmla="*/ 0 w 4859167"/>
              <a:gd name="connsiteY3" fmla="*/ 4496430 h 4519101"/>
              <a:gd name="connsiteX4" fmla="*/ 1503848 w 4859167"/>
              <a:gd name="connsiteY4" fmla="*/ 7557 h 4519101"/>
              <a:gd name="connsiteX0" fmla="*/ 1492963 w 4848282"/>
              <a:gd name="connsiteY0" fmla="*/ 7557 h 4519101"/>
              <a:gd name="connsiteX1" fmla="*/ 4848282 w 4848282"/>
              <a:gd name="connsiteY1" fmla="*/ 0 h 4519101"/>
              <a:gd name="connsiteX2" fmla="*/ 4848282 w 4848282"/>
              <a:gd name="connsiteY2" fmla="*/ 4519101 h 4519101"/>
              <a:gd name="connsiteX3" fmla="*/ 0 w 4848282"/>
              <a:gd name="connsiteY3" fmla="*/ 4507316 h 4519101"/>
              <a:gd name="connsiteX4" fmla="*/ 1492963 w 4848282"/>
              <a:gd name="connsiteY4" fmla="*/ 7557 h 451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8282" h="4519101">
                <a:moveTo>
                  <a:pt x="1492963" y="7557"/>
                </a:moveTo>
                <a:lnTo>
                  <a:pt x="4848282" y="0"/>
                </a:lnTo>
                <a:lnTo>
                  <a:pt x="4848282" y="4519101"/>
                </a:lnTo>
                <a:lnTo>
                  <a:pt x="0" y="4507316"/>
                </a:lnTo>
                <a:lnTo>
                  <a:pt x="1492963" y="7557"/>
                </a:lnTo>
                <a:close/>
              </a:path>
            </a:pathLst>
          </a:custGeom>
          <a:solidFill>
            <a:srgbClr val="002F87">
              <a:alpha val="27059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LB" sz="1050">
              <a:latin typeface="Raleway" panose="020B0503030101060003" pitchFamily="34" charset="77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A930357-05DD-2FBF-CDA7-B90EDBD6B07A}"/>
              </a:ext>
            </a:extLst>
          </p:cNvPr>
          <p:cNvSpPr txBox="1">
            <a:spLocks/>
          </p:cNvSpPr>
          <p:nvPr/>
        </p:nvSpPr>
        <p:spPr>
          <a:xfrm>
            <a:off x="722997" y="2793533"/>
            <a:ext cx="3073400" cy="608945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rgbClr val="1D0230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3200" b="1" i="0" u="none" strike="noStrike" cap="none" dirty="0" smtClean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3200" b="1" i="0" u="none" strike="noStrike" cap="none" dirty="0" smtClean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3200" b="1" i="0" u="none" strike="noStrike" cap="none" dirty="0" smtClean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3200" b="1" i="0" u="none" strike="noStrike" cap="none" dirty="0">
                <a:solidFill>
                  <a:schemeClr val="bg2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>
                <a:latin typeface="Raleway"/>
              </a:rPr>
              <a:t>January 31, 2024</a:t>
            </a:r>
          </a:p>
          <a:p>
            <a:endParaRPr lang="en-US" sz="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9F57DA-AA30-34E7-089A-052958AACA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73506" y="3434184"/>
            <a:ext cx="1683300" cy="3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17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15;g92c1b8851f_1_568">
            <a:extLst>
              <a:ext uri="{FF2B5EF4-FFF2-40B4-BE49-F238E27FC236}">
                <a16:creationId xmlns:a16="http://schemas.microsoft.com/office/drawing/2014/main" id="{1B0AA107-3F61-054E-882A-C5FB2A2F92E5}"/>
              </a:ext>
            </a:extLst>
          </p:cNvPr>
          <p:cNvSpPr txBox="1"/>
          <p:nvPr/>
        </p:nvSpPr>
        <p:spPr>
          <a:xfrm>
            <a:off x="516495" y="2783366"/>
            <a:ext cx="1888960" cy="9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Sarah Coen</a:t>
            </a:r>
            <a:endParaRPr sz="1200">
              <a:solidFill>
                <a:schemeClr val="bg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Liaison</a:t>
            </a:r>
            <a:br>
              <a:rPr lang="en-US" sz="1200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</a:br>
            <a:r>
              <a:rPr lang="en-US" sz="1200" err="1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scoen@liaisonedu.com</a:t>
            </a:r>
            <a:r>
              <a:rPr lang="en-US" sz="1200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 </a:t>
            </a:r>
            <a:endParaRPr lang="en-US" sz="2016">
              <a:solidFill>
                <a:schemeClr val="bg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216;g92c1b8851f_1_568">
            <a:extLst>
              <a:ext uri="{FF2B5EF4-FFF2-40B4-BE49-F238E27FC236}">
                <a16:creationId xmlns:a16="http://schemas.microsoft.com/office/drawing/2014/main" id="{346F5DE8-D96C-1741-9896-34E9D370348C}"/>
              </a:ext>
            </a:extLst>
          </p:cNvPr>
          <p:cNvSpPr txBox="1"/>
          <p:nvPr/>
        </p:nvSpPr>
        <p:spPr>
          <a:xfrm>
            <a:off x="2629665" y="2800174"/>
            <a:ext cx="1946077" cy="93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en-US" sz="1200">
                <a:solidFill>
                  <a:schemeClr val="bg1"/>
                </a:solidFill>
                <a:latin typeface="Raleway"/>
                <a:ea typeface="Calibri"/>
                <a:cs typeface="Calibri"/>
                <a:sym typeface="Calibri"/>
              </a:rPr>
              <a:t>Dr. Carlos Campo</a:t>
            </a:r>
          </a:p>
          <a:p>
            <a:pPr lvl="0">
              <a:buClr>
                <a:schemeClr val="dk1"/>
              </a:buClr>
              <a:buSzPts val="1200"/>
            </a:pPr>
            <a:r>
              <a:rPr lang="en-US" sz="1200">
                <a:solidFill>
                  <a:schemeClr val="bg1"/>
                </a:solidFill>
                <a:latin typeface="Raleway"/>
                <a:ea typeface="Calibri"/>
                <a:cs typeface="Calibri"/>
                <a:sym typeface="Calibri"/>
              </a:rPr>
              <a:t>Ashland University</a:t>
            </a:r>
            <a:endParaRPr lang="en-US" sz="1200">
              <a:solidFill>
                <a:schemeClr val="bg1"/>
              </a:solidFill>
              <a:latin typeface="Raleway"/>
              <a:ea typeface="Calibri"/>
              <a:cs typeface="Calibri"/>
            </a:endParaRPr>
          </a:p>
          <a:p>
            <a:pPr lvl="0">
              <a:buClr>
                <a:schemeClr val="dk1"/>
              </a:buClr>
              <a:buSzPts val="1200"/>
            </a:pPr>
            <a:r>
              <a:rPr lang="en-US" sz="1200">
                <a:solidFill>
                  <a:schemeClr val="bg1"/>
                </a:solidFill>
                <a:latin typeface="Raleway"/>
                <a:ea typeface="Calibri"/>
                <a:cs typeface="Calibri"/>
                <a:sym typeface="Calibri"/>
              </a:rPr>
              <a:t>president@ashland.edu</a:t>
            </a:r>
            <a:endParaRPr lang="en-US" sz="2016">
              <a:solidFill>
                <a:schemeClr val="bg1"/>
              </a:solidFill>
              <a:latin typeface="Raleway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217;g92c1b8851f_1_568">
            <a:extLst>
              <a:ext uri="{FF2B5EF4-FFF2-40B4-BE49-F238E27FC236}">
                <a16:creationId xmlns:a16="http://schemas.microsoft.com/office/drawing/2014/main" id="{53BE3B08-2761-1A49-A435-D93B318F7F6F}"/>
              </a:ext>
            </a:extLst>
          </p:cNvPr>
          <p:cNvSpPr txBox="1"/>
          <p:nvPr/>
        </p:nvSpPr>
        <p:spPr>
          <a:xfrm>
            <a:off x="4615055" y="2803647"/>
            <a:ext cx="1992702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200"/>
            </a:pPr>
            <a:r>
              <a:rPr lang="en-US" sz="1200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Andy Hannah</a:t>
            </a:r>
          </a:p>
          <a:p>
            <a:pPr lvl="0">
              <a:buClr>
                <a:schemeClr val="dk1"/>
              </a:buClr>
              <a:buSzPts val="1200"/>
            </a:pPr>
            <a:r>
              <a:rPr lang="en-US" sz="1200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Liaison</a:t>
            </a:r>
          </a:p>
          <a:p>
            <a:pPr lvl="0">
              <a:buClr>
                <a:schemeClr val="dk1"/>
              </a:buClr>
              <a:buSzPts val="1200"/>
            </a:pPr>
            <a:r>
              <a:rPr lang="en-US" sz="1200" err="1">
                <a:solidFill>
                  <a:schemeClr val="bg1"/>
                </a:solidFill>
                <a:latin typeface="Raleway" panose="020B0503030101060003" pitchFamily="34" charset="77"/>
                <a:ea typeface="Calibri"/>
                <a:cs typeface="Calibri"/>
                <a:sym typeface="Calibri"/>
              </a:rPr>
              <a:t>ahannah@liaisonedu.com</a:t>
            </a:r>
            <a:endParaRPr lang="en-US" sz="2016">
              <a:solidFill>
                <a:schemeClr val="bg1"/>
              </a:solidFill>
              <a:latin typeface="Raleway" panose="020B0503030101060003" pitchFamily="34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E4D726-6557-1B48-BEA3-DDAAA11B7F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>
                <a:latin typeface="Raleway" panose="020B0503030101060003" pitchFamily="34" charset="77"/>
              </a:rPr>
              <a:t>Connect with us!</a:t>
            </a:r>
          </a:p>
        </p:txBody>
      </p:sp>
    </p:spTree>
    <p:extLst>
      <p:ext uri="{BB962C8B-B14F-4D97-AF65-F5344CB8AC3E}">
        <p14:creationId xmlns:p14="http://schemas.microsoft.com/office/powerpoint/2010/main" val="24202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D909D2-58FE-43A8-A5E2-07DB2AF0F4DB}"/>
              </a:ext>
            </a:extLst>
          </p:cNvPr>
          <p:cNvSpPr/>
          <p:nvPr/>
        </p:nvSpPr>
        <p:spPr>
          <a:xfrm>
            <a:off x="0" y="1"/>
            <a:ext cx="9144000" cy="5152094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2AFAD5-4DB4-41E3-968A-8D6FF26ACF66}"/>
              </a:ext>
            </a:extLst>
          </p:cNvPr>
          <p:cNvGrpSpPr/>
          <p:nvPr/>
        </p:nvGrpSpPr>
        <p:grpSpPr>
          <a:xfrm>
            <a:off x="1903543" y="2014446"/>
            <a:ext cx="5313632" cy="1163348"/>
            <a:chOff x="2456838" y="2660527"/>
            <a:chExt cx="7084843" cy="15511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48174F-570E-4B4E-A2BB-781B0CE61F19}"/>
                </a:ext>
              </a:extLst>
            </p:cNvPr>
            <p:cNvSpPr txBox="1"/>
            <p:nvPr/>
          </p:nvSpPr>
          <p:spPr>
            <a:xfrm>
              <a:off x="2456838" y="2660527"/>
              <a:ext cx="2845224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50" b="1" spc="225">
                  <a:solidFill>
                    <a:srgbClr val="F6F9FC"/>
                  </a:solidFill>
                  <a:effectLst>
                    <a:outerShdw blurRad="5461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Raleway" panose="020B0503030101060003" pitchFamily="34" charset="77"/>
                </a:rPr>
                <a:t>THANK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BE6859-B28A-4E6D-BEA6-72E9CB359688}"/>
                </a:ext>
              </a:extLst>
            </p:cNvPr>
            <p:cNvSpPr txBox="1"/>
            <p:nvPr/>
          </p:nvSpPr>
          <p:spPr>
            <a:xfrm>
              <a:off x="2577290" y="3257550"/>
              <a:ext cx="1864187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50" b="1" spc="225">
                  <a:solidFill>
                    <a:srgbClr val="F6F9FC"/>
                  </a:solidFill>
                  <a:effectLst>
                    <a:outerShdw blurRad="5461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Raleway" panose="020B0503030101060003" pitchFamily="34" charset="77"/>
                </a:rPr>
                <a:t>YOU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F4E17E-668F-4521-A28A-AABC148545BC}"/>
                </a:ext>
              </a:extLst>
            </p:cNvPr>
            <p:cNvSpPr txBox="1"/>
            <p:nvPr/>
          </p:nvSpPr>
          <p:spPr>
            <a:xfrm rot="5400000">
              <a:off x="6785369" y="1868428"/>
              <a:ext cx="615553" cy="2735959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 rtlCol="0" anchor="t">
              <a:spAutoFit/>
            </a:bodyPr>
            <a:lstStyle/>
            <a:p>
              <a:r>
                <a:rPr lang="en-US" sz="1800" b="1">
                  <a:solidFill>
                    <a:srgbClr val="F6F9FC"/>
                  </a:solidFill>
                  <a:latin typeface="Raleway"/>
                </a:rPr>
                <a:t>Have questions?</a:t>
              </a:r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05A860-0736-4889-B445-ADBA251BA68B}"/>
                </a:ext>
              </a:extLst>
            </p:cNvPr>
            <p:cNvSpPr txBox="1"/>
            <p:nvPr/>
          </p:nvSpPr>
          <p:spPr>
            <a:xfrm rot="5400000">
              <a:off x="7298506" y="1809799"/>
              <a:ext cx="492443" cy="3637851"/>
            </a:xfrm>
            <a:prstGeom prst="rect">
              <a:avLst/>
            </a:prstGeom>
            <a:noFill/>
          </p:spPr>
          <p:txBody>
            <a:bodyPr vert="vert270" wrap="square" lIns="91440" tIns="45720" rIns="91440" bIns="45720" rtlCol="0" anchor="t">
              <a:spAutoFit/>
            </a:bodyPr>
            <a:lstStyle/>
            <a:p>
              <a:r>
                <a:rPr lang="en-US" sz="1200" b="1">
                  <a:solidFill>
                    <a:srgbClr val="F6F9FC"/>
                  </a:solidFill>
                  <a:latin typeface="Raleway Light"/>
                </a:rPr>
                <a:t>Let's continue the conversation!</a:t>
              </a:r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D472146-9B62-4CB4-98D5-DAAD6BDABD77}"/>
                </a:ext>
              </a:extLst>
            </p:cNvPr>
            <p:cNvSpPr/>
            <p:nvPr/>
          </p:nvSpPr>
          <p:spPr>
            <a:xfrm>
              <a:off x="5525941" y="2825750"/>
              <a:ext cx="4015740" cy="1206500"/>
            </a:xfrm>
            <a:prstGeom prst="roundRect">
              <a:avLst>
                <a:gd name="adj" fmla="val 11404"/>
              </a:avLst>
            </a:prstGeom>
            <a:noFill/>
            <a:ln>
              <a:solidFill>
                <a:srgbClr val="F6F9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>
                <a:latin typeface="Raleway" panose="020B0503030101060003" pitchFamily="34" charset="77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02C382-F376-3407-E16A-13A090732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78096" y="4473316"/>
            <a:ext cx="1807714" cy="2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05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05553F-735E-477E-A445-E13DAE9DCE11}"/>
              </a:ext>
            </a:extLst>
          </p:cNvPr>
          <p:cNvSpPr txBox="1"/>
          <p:nvPr/>
        </p:nvSpPr>
        <p:spPr>
          <a:xfrm>
            <a:off x="4807573" y="288194"/>
            <a:ext cx="308694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>
                <a:solidFill>
                  <a:schemeClr val="tx2"/>
                </a:solidFill>
                <a:latin typeface="Raleway" panose="020B0503030101060003" pitchFamily="34" charset="77"/>
              </a:rPr>
              <a:t>Agenda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F6BFF8-ADBA-46B5-B35E-D29BBC93A541}"/>
              </a:ext>
            </a:extLst>
          </p:cNvPr>
          <p:cNvSpPr txBox="1"/>
          <p:nvPr/>
        </p:nvSpPr>
        <p:spPr>
          <a:xfrm>
            <a:off x="4807573" y="1560939"/>
            <a:ext cx="3537437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Raleway"/>
              </a:rPr>
              <a:t>Welcome and Introductions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Raleway"/>
              </a:rPr>
              <a:t>Discussion on Responsible AI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Raleway"/>
              </a:rPr>
              <a:t>Audience Q&amp;A </a:t>
            </a:r>
            <a:endParaRPr lang="en-US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Raleway"/>
              </a:rPr>
              <a:t>Closing and Announcements</a:t>
            </a:r>
          </a:p>
          <a:p>
            <a:pPr marL="228600" indent="-228600">
              <a:buAutoNum type="arabicPeriod"/>
            </a:pPr>
            <a:endParaRPr lang="en-US" sz="1600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228600" indent="-228600">
              <a:buAutoNum type="arabicPeriod"/>
            </a:pPr>
            <a:endParaRPr lang="en-US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FA280AB4-D4FA-D084-B105-3DB633A3AD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" b="61"/>
          <a:stretch/>
        </p:blipFill>
        <p:spPr/>
      </p:pic>
    </p:spTree>
    <p:extLst>
      <p:ext uri="{BB962C8B-B14F-4D97-AF65-F5344CB8AC3E}">
        <p14:creationId xmlns:p14="http://schemas.microsoft.com/office/powerpoint/2010/main" val="885483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9F94C209-5716-690C-2FC2-F19C26A0A3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1275" b="11275"/>
          <a:stretch>
            <a:fillRect/>
          </a:stretch>
        </p:blipFill>
        <p:spPr>
          <a:xfrm>
            <a:off x="5588938" y="1526722"/>
            <a:ext cx="1045028" cy="1045028"/>
          </a:xfrm>
        </p:spPr>
      </p:pic>
      <p:pic>
        <p:nvPicPr>
          <p:cNvPr id="4" name="Picture Placeholder 3" descr="A person in a suit and tie&#10;&#10;Description automatically generated">
            <a:extLst>
              <a:ext uri="{FF2B5EF4-FFF2-40B4-BE49-F238E27FC236}">
                <a16:creationId xmlns:a16="http://schemas.microsoft.com/office/drawing/2014/main" id="{5031CB6D-E760-951D-4468-F34BF47944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2668" t="9277" r="7882" b="11152"/>
          <a:stretch/>
        </p:blipFill>
        <p:spPr>
          <a:xfrm>
            <a:off x="7316013" y="1552119"/>
            <a:ext cx="1045028" cy="1045028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36BB466-BA76-A8B8-A37D-4EC71C72B1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9848" b="9848"/>
          <a:stretch/>
        </p:blipFill>
        <p:spPr>
          <a:xfrm>
            <a:off x="4006407" y="1552119"/>
            <a:ext cx="1045028" cy="10450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7F1F6-4E64-02F5-11BE-D7DA5156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04" y="2229224"/>
            <a:ext cx="2504146" cy="993775"/>
          </a:xfrm>
        </p:spPr>
        <p:txBody>
          <a:bodyPr/>
          <a:lstStyle/>
          <a:p>
            <a:r>
              <a:rPr lang="en-LB"/>
              <a:t>Meet Our Presenters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D03F4-9AA4-7554-D434-E8487C34C2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1390" y="2609037"/>
            <a:ext cx="1135062" cy="246062"/>
          </a:xfrm>
        </p:spPr>
        <p:txBody>
          <a:bodyPr/>
          <a:lstStyle/>
          <a:p>
            <a:r>
              <a:rPr lang="en-US"/>
              <a:t>Sarah Coen</a:t>
            </a:r>
            <a:endParaRPr lang="en-L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E43FCDF-102A-504C-76D1-56D7DB73D2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61390" y="2866640"/>
            <a:ext cx="1135062" cy="246062"/>
          </a:xfrm>
        </p:spPr>
        <p:txBody>
          <a:bodyPr/>
          <a:lstStyle/>
          <a:p>
            <a:r>
              <a:rPr lang="en-US" sz="1000" i="1" dirty="0"/>
              <a:t>Chief Growth Officer</a:t>
            </a:r>
            <a:endParaRPr lang="en-LB" sz="1000" i="1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ED909B67-B01B-C74B-8A87-8238C98D6D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93075" y="2612174"/>
            <a:ext cx="1466597" cy="246062"/>
          </a:xfrm>
        </p:spPr>
        <p:txBody>
          <a:bodyPr lIns="91440" tIns="45720" rIns="91440" bIns="45720" anchor="t"/>
          <a:lstStyle/>
          <a:p>
            <a:r>
              <a:rPr lang="en-US" dirty="0">
                <a:latin typeface="Raleway"/>
                <a:cs typeface="Poppins"/>
              </a:rPr>
              <a:t>Carlos Campo, Ph.D.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9E472CB-1D33-A139-6501-20613DC56E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70996" y="2955278"/>
            <a:ext cx="1135062" cy="246062"/>
          </a:xfrm>
        </p:spPr>
        <p:txBody>
          <a:bodyPr/>
          <a:lstStyle/>
          <a:p>
            <a:r>
              <a:rPr lang="en-US" sz="1000" i="1" dirty="0"/>
              <a:t>President</a:t>
            </a:r>
            <a:endParaRPr lang="en-LB" sz="1000" i="1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2BAA5B44-9A5F-D1ED-206F-B64070DE47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536424" y="2583640"/>
            <a:ext cx="1135062" cy="246062"/>
          </a:xfrm>
        </p:spPr>
        <p:txBody>
          <a:bodyPr/>
          <a:lstStyle/>
          <a:p>
            <a:r>
              <a:rPr lang="en-US"/>
              <a:t>Andy Hannah</a:t>
            </a:r>
            <a:endParaRPr lang="en-L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E6DAE264-460B-9081-AD08-DC033E5A0E5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83625" y="2829702"/>
            <a:ext cx="2055653" cy="793623"/>
          </a:xfrm>
        </p:spPr>
        <p:txBody>
          <a:bodyPr/>
          <a:lstStyle/>
          <a:p>
            <a:r>
              <a:rPr lang="en-US" sz="1000" i="1" dirty="0"/>
              <a:t>President, </a:t>
            </a:r>
            <a:r>
              <a:rPr lang="en-US" sz="1000" i="1" dirty="0" err="1"/>
              <a:t>Othot</a:t>
            </a:r>
            <a:endParaRPr lang="en-US" sz="1000" i="1" dirty="0"/>
          </a:p>
        </p:txBody>
      </p:sp>
      <p:pic>
        <p:nvPicPr>
          <p:cNvPr id="8" name="Picture 7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EFB70D84-46F0-CBE8-924B-941785549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290" y="3314110"/>
            <a:ext cx="1042145" cy="246062"/>
          </a:xfrm>
          <a:prstGeom prst="rect">
            <a:avLst/>
          </a:prstGeom>
        </p:spPr>
      </p:pic>
      <p:pic>
        <p:nvPicPr>
          <p:cNvPr id="11" name="Picture 10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CF541BDF-114D-AD68-DF05-7FF457B17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882" y="3075764"/>
            <a:ext cx="1042145" cy="246062"/>
          </a:xfrm>
          <a:prstGeom prst="rect">
            <a:avLst/>
          </a:prstGeom>
        </p:spPr>
      </p:pic>
      <p:pic>
        <p:nvPicPr>
          <p:cNvPr id="10" name="Picture 9" descr="A purple text on a white background&#10;&#10;Description automatically generated">
            <a:extLst>
              <a:ext uri="{FF2B5EF4-FFF2-40B4-BE49-F238E27FC236}">
                <a16:creationId xmlns:a16="http://schemas.microsoft.com/office/drawing/2014/main" id="{F0ACA54D-5699-CE21-33FB-9F4B2EFF2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1170">
                        <a14:foregroundMark x1="14043" y1="43036" x2="14043" y2="43036"/>
                        <a14:foregroundMark x1="26383" y1="44821" x2="26383" y2="44821"/>
                        <a14:foregroundMark x1="46915" y1="44464" x2="46915" y2="44464"/>
                        <a14:foregroundMark x1="62660" y1="46786" x2="62660" y2="46786"/>
                        <a14:foregroundMark x1="72447" y1="40357" x2="72447" y2="40357"/>
                        <a14:foregroundMark x1="91170" y1="41071" x2="91170" y2="41071"/>
                        <a14:foregroundMark x1="79362" y1="64286" x2="79362" y2="64286"/>
                        <a14:foregroundMark x1="72234" y1="60000" x2="72234" y2="60000"/>
                        <a14:foregroundMark x1="66702" y1="63214" x2="66702" y2="63214"/>
                        <a14:foregroundMark x1="59574" y1="61964" x2="59574" y2="61964"/>
                        <a14:foregroundMark x1="52128" y1="64286" x2="52128" y2="64286"/>
                        <a14:foregroundMark x1="45000" y1="63571" x2="45000" y2="63571"/>
                        <a14:foregroundMark x1="38830" y1="67321" x2="38830" y2="67321"/>
                        <a14:foregroundMark x1="32766" y1="64286" x2="32766" y2="64286"/>
                        <a14:foregroundMark x1="28404" y1="64643" x2="28404" y2="64643"/>
                        <a14:foregroundMark x1="20638" y1="64286" x2="20638" y2="64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7052" y="3191079"/>
            <a:ext cx="992012" cy="590986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20690EE5-8AF2-E35C-CBF0-CEA337F7F025}"/>
              </a:ext>
            </a:extLst>
          </p:cNvPr>
          <p:cNvSpPr txBox="1">
            <a:spLocks/>
          </p:cNvSpPr>
          <p:nvPr/>
        </p:nvSpPr>
        <p:spPr>
          <a:xfrm>
            <a:off x="5130309" y="3132838"/>
            <a:ext cx="2055653" cy="79362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LB" sz="1050" b="0" i="0" u="none" strike="noStrike" cap="none" dirty="0">
                <a:solidFill>
                  <a:srgbClr val="626569"/>
                </a:solidFill>
                <a:latin typeface="Raleway" panose="020B0503030101060003" pitchFamily="34" charset="0"/>
                <a:ea typeface="Arial"/>
                <a:cs typeface="Poppins" panose="00000500000000000000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Raleway" panose="020B0503030101060003" pitchFamily="34" charset="77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  <a:p>
            <a:r>
              <a:rPr lang="en-US" sz="1000" i="1" dirty="0"/>
              <a:t>Chair, Advisory Board for Responsible Data Science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180580-B737-14EA-8C35-2EA590F292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665033" y="3734053"/>
            <a:ext cx="877842" cy="2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42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55C1BDC-5F1C-4D6E-0A2A-CD7C69D31EA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4271" b="4271"/>
          <a:stretch/>
        </p:blipFill>
        <p:spPr/>
      </p:pic>
      <p:sp>
        <p:nvSpPr>
          <p:cNvPr id="21" name="Google Shape;1088;g92c1b8851f_1_419">
            <a:extLst>
              <a:ext uri="{FF2B5EF4-FFF2-40B4-BE49-F238E27FC236}">
                <a16:creationId xmlns:a16="http://schemas.microsoft.com/office/drawing/2014/main" id="{35339274-C3EA-3879-727B-FFB25981AAC5}"/>
              </a:ext>
            </a:extLst>
          </p:cNvPr>
          <p:cNvSpPr/>
          <p:nvPr/>
        </p:nvSpPr>
        <p:spPr>
          <a:xfrm>
            <a:off x="6324600" y="3"/>
            <a:ext cx="2819400" cy="4705028"/>
          </a:xfrm>
          <a:prstGeom prst="rect">
            <a:avLst/>
          </a:prstGeom>
          <a:gradFill>
            <a:gsLst>
              <a:gs pos="0">
                <a:schemeClr val="accent1">
                  <a:alpha val="54496"/>
                </a:schemeClr>
              </a:gs>
              <a:gs pos="98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Raleway" panose="020B0503030101060003" pitchFamily="34" charset="77"/>
              <a:ea typeface="+mn-ea"/>
              <a:cs typeface="+mn-cs"/>
              <a:sym typeface="Calibri"/>
            </a:endParaRPr>
          </a:p>
        </p:txBody>
      </p:sp>
      <p:sp>
        <p:nvSpPr>
          <p:cNvPr id="7" name="Google Shape;376;g92c1b8851f_1_40">
            <a:extLst>
              <a:ext uri="{FF2B5EF4-FFF2-40B4-BE49-F238E27FC236}">
                <a16:creationId xmlns:a16="http://schemas.microsoft.com/office/drawing/2014/main" id="{41AA23EA-BEA5-E54C-BED0-60559EB8BF1A}"/>
              </a:ext>
            </a:extLst>
          </p:cNvPr>
          <p:cNvSpPr txBox="1">
            <a:spLocks/>
          </p:cNvSpPr>
          <p:nvPr/>
        </p:nvSpPr>
        <p:spPr>
          <a:xfrm>
            <a:off x="6565161" y="1654283"/>
            <a:ext cx="2381415" cy="324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30188" marR="0" lvl="0" indent="-222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ts val="2000"/>
              <a:buFont typeface="Arial"/>
              <a:buChar char="•"/>
              <a:tabLst/>
              <a:defRPr sz="20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0375" marR="0" lvl="1" indent="-23018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Pts val="1800"/>
              <a:buFont typeface="Arial"/>
              <a:buChar char="−"/>
              <a:tabLst/>
              <a:defRPr sz="18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90563" marR="0" lvl="2" indent="-23018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Pts val="1600"/>
              <a:buFont typeface="Arial"/>
              <a:buChar char="•"/>
              <a:tabLst/>
              <a:defRPr sz="16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8"/>
              </a:spcBef>
              <a:spcAft>
                <a:spcPts val="0"/>
              </a:spcAft>
              <a:buClr>
                <a:srgbClr val="7F7F7F"/>
              </a:buClr>
              <a:buSzPts val="1041"/>
              <a:buFont typeface="Arial"/>
              <a:buNone/>
              <a:defRPr sz="1041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278" algn="l" rtl="0">
              <a:lnSpc>
                <a:spcPct val="100000"/>
              </a:lnSpc>
              <a:spcBef>
                <a:spcPts val="298"/>
              </a:spcBef>
              <a:spcAft>
                <a:spcPts val="0"/>
              </a:spcAft>
              <a:buClr>
                <a:schemeClr val="dk1"/>
              </a:buClr>
              <a:buSzPts val="1491"/>
              <a:buFont typeface="Arial"/>
              <a:buChar char="•"/>
              <a:defRPr sz="149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9870">
              <a:spcAft>
                <a:spcPts val="600"/>
              </a:spcAft>
              <a:buSzPct val="100000"/>
            </a:pPr>
            <a:r>
              <a:rPr lang="en-US" sz="1200">
                <a:latin typeface="Raleway"/>
              </a:rPr>
              <a:t>Private, religiously-affiliated university in Ashland, Ohio</a:t>
            </a:r>
            <a:endParaRPr lang="en-US">
              <a:latin typeface="Raleway"/>
            </a:endParaRPr>
          </a:p>
          <a:p>
            <a:pPr marL="229870">
              <a:spcAft>
                <a:spcPts val="600"/>
              </a:spcAft>
              <a:buSzPct val="100000"/>
            </a:pPr>
            <a:r>
              <a:rPr lang="en-US" sz="1200">
                <a:latin typeface="Raleway"/>
              </a:rPr>
              <a:t>Founded in 1878</a:t>
            </a:r>
          </a:p>
          <a:p>
            <a:pPr marL="229870">
              <a:spcAft>
                <a:spcPts val="600"/>
              </a:spcAft>
              <a:buSzPct val="100000"/>
            </a:pPr>
            <a:r>
              <a:rPr lang="en-US" sz="1200">
                <a:latin typeface="Raleway"/>
              </a:rPr>
              <a:t>7,500 undergraduate and graduate students</a:t>
            </a:r>
          </a:p>
          <a:p>
            <a:pPr marL="229870">
              <a:spcAft>
                <a:spcPts val="600"/>
              </a:spcAft>
              <a:buSzPct val="100000"/>
            </a:pPr>
            <a:r>
              <a:rPr lang="en-US" sz="1200">
                <a:latin typeface="Raleway"/>
              </a:rPr>
              <a:t>65+ majors</a:t>
            </a:r>
          </a:p>
          <a:p>
            <a:pPr marL="229870">
              <a:spcAft>
                <a:spcPts val="600"/>
              </a:spcAft>
              <a:buSzPct val="100000"/>
            </a:pPr>
            <a:r>
              <a:rPr lang="en-US" sz="1200">
                <a:latin typeface="Raleway"/>
              </a:rPr>
              <a:t>13:1 student-to-faculty ratio</a:t>
            </a:r>
            <a:endParaRPr lang="en-US" sz="1200">
              <a:latin typeface="Raleway" panose="020B0503030101060003" pitchFamily="34" charset="77"/>
            </a:endParaRPr>
          </a:p>
        </p:txBody>
      </p:sp>
      <p:pic>
        <p:nvPicPr>
          <p:cNvPr id="6" name="Picture Placeholder 5" descr="A person in a suit and tie&#10;&#10;Description automatically generated">
            <a:extLst>
              <a:ext uri="{FF2B5EF4-FFF2-40B4-BE49-F238E27FC236}">
                <a16:creationId xmlns:a16="http://schemas.microsoft.com/office/drawing/2014/main" id="{7A035393-AF4A-8518-A552-CB4FC10388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7" r="57"/>
          <a:stretch>
            <a:fillRect/>
          </a:stretch>
        </p:blipFill>
        <p:spPr/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15C2B35-7475-6D30-C27F-0C68F3D60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818" y="438469"/>
            <a:ext cx="1634993" cy="97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4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703DD7-1FB1-8062-FFEF-C9126E4D60D2}"/>
              </a:ext>
            </a:extLst>
          </p:cNvPr>
          <p:cNvSpPr txBox="1"/>
          <p:nvPr/>
        </p:nvSpPr>
        <p:spPr>
          <a:xfrm>
            <a:off x="152608" y="1238984"/>
            <a:ext cx="260651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aleway"/>
              </a:rPr>
              <a:t>Defining AI and Related Technologies</a:t>
            </a:r>
          </a:p>
          <a:p>
            <a:endParaRPr lang="en-US" sz="2800" b="1" dirty="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1CCFD-BC67-A134-FBEE-AC350C00FF48}"/>
              </a:ext>
            </a:extLst>
          </p:cNvPr>
          <p:cNvSpPr txBox="1"/>
          <p:nvPr/>
        </p:nvSpPr>
        <p:spPr>
          <a:xfrm>
            <a:off x="166897" y="916464"/>
            <a:ext cx="24588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Raleway" panose="020B0503030101060003" pitchFamily="34" charset="77"/>
              </a:rPr>
              <a:t>A Glance At: </a:t>
            </a:r>
          </a:p>
        </p:txBody>
      </p:sp>
      <p:pic>
        <p:nvPicPr>
          <p:cNvPr id="6" name="Picture 2" descr="What Are Large Language Models?. Embarking on a Journey with Large… | by  Youssef Hosni | Towards AI">
            <a:extLst>
              <a:ext uri="{FF2B5EF4-FFF2-40B4-BE49-F238E27FC236}">
                <a16:creationId xmlns:a16="http://schemas.microsoft.com/office/drawing/2014/main" id="{94329151-08B3-3F68-A8B8-72ED347F0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68" y="448574"/>
            <a:ext cx="6185149" cy="43383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488290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F503F-AE96-E415-991A-93875E197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40D633-E468-D0A9-3F03-06EA665468CA}"/>
              </a:ext>
            </a:extLst>
          </p:cNvPr>
          <p:cNvSpPr txBox="1"/>
          <p:nvPr/>
        </p:nvSpPr>
        <p:spPr>
          <a:xfrm>
            <a:off x="152608" y="1238984"/>
            <a:ext cx="2606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Raleway" panose="020B0503030101060003" pitchFamily="34" charset="77"/>
              </a:rPr>
              <a:t>Responsible Data Science – the Pipeline to 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7BFD70-43C3-B950-92DC-6FED2C066E1A}"/>
              </a:ext>
            </a:extLst>
          </p:cNvPr>
          <p:cNvSpPr txBox="1"/>
          <p:nvPr/>
        </p:nvSpPr>
        <p:spPr>
          <a:xfrm>
            <a:off x="166897" y="916464"/>
            <a:ext cx="24588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Raleway" panose="020B0503030101060003" pitchFamily="34" charset="77"/>
              </a:rPr>
              <a:t>A Glance At: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BD2E57-2CCD-29B1-2776-BAA9B0C7AB56}"/>
              </a:ext>
            </a:extLst>
          </p:cNvPr>
          <p:cNvSpPr txBox="1"/>
          <p:nvPr/>
        </p:nvSpPr>
        <p:spPr>
          <a:xfrm>
            <a:off x="3728483" y="3102598"/>
            <a:ext cx="4469951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Raleway" panose="020B0503030101060003" pitchFamily="34" charset="77"/>
              </a:rPr>
              <a:t>Responsible Data Science at Pitt:</a:t>
            </a:r>
          </a:p>
          <a:p>
            <a:r>
              <a:rPr lang="en-US" sz="1600" dirty="0">
                <a:solidFill>
                  <a:schemeClr val="tx1"/>
                </a:solidFill>
                <a:latin typeface="Raleway" panose="020B0503030101060003" pitchFamily="34" charset="77"/>
              </a:rPr>
              <a:t>Empower responsible, use-driven data science across the breadth of the university to solve societal challenges</a:t>
            </a:r>
          </a:p>
          <a:p>
            <a:pPr marL="571500" indent="-571500">
              <a:buChar char="•"/>
            </a:pPr>
            <a:endParaRPr lang="en-US" sz="3600" b="1" dirty="0">
              <a:solidFill>
                <a:schemeClr val="bg2"/>
              </a:solidFill>
              <a:latin typeface="Raleway" panose="020B0503030101060003" pitchFamily="34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CAF175-4EFF-10CD-CB64-1054D487F4B1}"/>
              </a:ext>
            </a:extLst>
          </p:cNvPr>
          <p:cNvGrpSpPr/>
          <p:nvPr/>
        </p:nvGrpSpPr>
        <p:grpSpPr>
          <a:xfrm>
            <a:off x="3273234" y="396287"/>
            <a:ext cx="4910120" cy="2175461"/>
            <a:chOff x="5617100" y="3974987"/>
            <a:chExt cx="5113902" cy="1944163"/>
          </a:xfrm>
        </p:grpSpPr>
        <p:sp>
          <p:nvSpPr>
            <p:cNvPr id="4" name="Rectangle: Rounded Corners 34">
              <a:extLst>
                <a:ext uri="{FF2B5EF4-FFF2-40B4-BE49-F238E27FC236}">
                  <a16:creationId xmlns:a16="http://schemas.microsoft.com/office/drawing/2014/main" id="{BF95EF07-C6C9-A81A-70EB-73FE269D505D}"/>
                </a:ext>
              </a:extLst>
            </p:cNvPr>
            <p:cNvSpPr/>
            <p:nvPr/>
          </p:nvSpPr>
          <p:spPr>
            <a:xfrm>
              <a:off x="6075538" y="3974987"/>
              <a:ext cx="4655464" cy="1944163"/>
            </a:xfrm>
            <a:prstGeom prst="roundRect">
              <a:avLst>
                <a:gd name="adj" fmla="val 15955"/>
              </a:avLst>
            </a:prstGeom>
            <a:solidFill>
              <a:schemeClr val="bg1"/>
            </a:solidFill>
            <a:ln>
              <a:noFill/>
            </a:ln>
            <a:effectLst>
              <a:outerShdw blurRad="406400" dist="50800" sx="104000" sy="104000" algn="tl" rotWithShape="0">
                <a:schemeClr val="tx1">
                  <a:alpha val="9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50" dirty="0">
                <a:latin typeface="Raleway" panose="020B0503030101060003" pitchFamily="34" charset="77"/>
              </a:endParaRPr>
            </a:p>
          </p:txBody>
        </p:sp>
        <p:sp>
          <p:nvSpPr>
            <p:cNvPr id="6" name="Freeform: Shape 35">
              <a:extLst>
                <a:ext uri="{FF2B5EF4-FFF2-40B4-BE49-F238E27FC236}">
                  <a16:creationId xmlns:a16="http://schemas.microsoft.com/office/drawing/2014/main" id="{EC0B1665-F3BA-D0D9-0F49-D26C84F30594}"/>
                </a:ext>
              </a:extLst>
            </p:cNvPr>
            <p:cNvSpPr/>
            <p:nvPr/>
          </p:nvSpPr>
          <p:spPr>
            <a:xfrm>
              <a:off x="5617100" y="4134031"/>
              <a:ext cx="805589" cy="502887"/>
            </a:xfrm>
            <a:custGeom>
              <a:avLst/>
              <a:gdLst/>
              <a:ahLst/>
              <a:cxnLst/>
              <a:rect l="l" t="t" r="r" b="b"/>
              <a:pathLst>
                <a:path w="1778264" h="1350775">
                  <a:moveTo>
                    <a:pt x="1439340" y="0"/>
                  </a:moveTo>
                  <a:lnTo>
                    <a:pt x="1778264" y="0"/>
                  </a:lnTo>
                  <a:lnTo>
                    <a:pt x="1407604" y="604782"/>
                  </a:lnTo>
                  <a:cubicBezTo>
                    <a:pt x="1472825" y="608335"/>
                    <a:pt x="1538032" y="645702"/>
                    <a:pt x="1603226" y="716882"/>
                  </a:cubicBezTo>
                  <a:cubicBezTo>
                    <a:pt x="1668419" y="788062"/>
                    <a:pt x="1701016" y="873756"/>
                    <a:pt x="1701016" y="973966"/>
                  </a:cubicBezTo>
                  <a:cubicBezTo>
                    <a:pt x="1701016" y="1089810"/>
                    <a:pt x="1662200" y="1181573"/>
                    <a:pt x="1584570" y="1249254"/>
                  </a:cubicBezTo>
                  <a:cubicBezTo>
                    <a:pt x="1506939" y="1316935"/>
                    <a:pt x="1416707" y="1350775"/>
                    <a:pt x="1313873" y="1350775"/>
                  </a:cubicBezTo>
                  <a:cubicBezTo>
                    <a:pt x="1203714" y="1350775"/>
                    <a:pt x="1109942" y="1317058"/>
                    <a:pt x="1032558" y="1249623"/>
                  </a:cubicBezTo>
                  <a:cubicBezTo>
                    <a:pt x="955173" y="1182188"/>
                    <a:pt x="916480" y="1086858"/>
                    <a:pt x="916480" y="963633"/>
                  </a:cubicBezTo>
                  <a:cubicBezTo>
                    <a:pt x="916480" y="856644"/>
                    <a:pt x="954981" y="738668"/>
                    <a:pt x="1031983" y="609702"/>
                  </a:cubicBezTo>
                  <a:cubicBezTo>
                    <a:pt x="1108986" y="480737"/>
                    <a:pt x="1227960" y="301557"/>
                    <a:pt x="1388907" y="72164"/>
                  </a:cubicBezTo>
                  <a:close/>
                  <a:moveTo>
                    <a:pt x="522860" y="0"/>
                  </a:moveTo>
                  <a:lnTo>
                    <a:pt x="861866" y="0"/>
                  </a:lnTo>
                  <a:lnTo>
                    <a:pt x="491124" y="604782"/>
                  </a:lnTo>
                  <a:cubicBezTo>
                    <a:pt x="556345" y="608335"/>
                    <a:pt x="621566" y="645688"/>
                    <a:pt x="686786" y="716841"/>
                  </a:cubicBezTo>
                  <a:cubicBezTo>
                    <a:pt x="752007" y="787993"/>
                    <a:pt x="784618" y="873701"/>
                    <a:pt x="784618" y="973966"/>
                  </a:cubicBezTo>
                  <a:cubicBezTo>
                    <a:pt x="784618" y="1089810"/>
                    <a:pt x="745788" y="1181573"/>
                    <a:pt x="668130" y="1249254"/>
                  </a:cubicBezTo>
                  <a:cubicBezTo>
                    <a:pt x="590472" y="1316935"/>
                    <a:pt x="500254" y="1350775"/>
                    <a:pt x="397475" y="1350775"/>
                  </a:cubicBezTo>
                  <a:cubicBezTo>
                    <a:pt x="287261" y="1350775"/>
                    <a:pt x="193462" y="1317058"/>
                    <a:pt x="116077" y="1249623"/>
                  </a:cubicBezTo>
                  <a:cubicBezTo>
                    <a:pt x="38693" y="1182188"/>
                    <a:pt x="0" y="1086858"/>
                    <a:pt x="0" y="963633"/>
                  </a:cubicBezTo>
                  <a:cubicBezTo>
                    <a:pt x="0" y="856644"/>
                    <a:pt x="38501" y="738668"/>
                    <a:pt x="115503" y="609702"/>
                  </a:cubicBezTo>
                  <a:cubicBezTo>
                    <a:pt x="192505" y="480737"/>
                    <a:pt x="311480" y="301557"/>
                    <a:pt x="472427" y="7216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61000">
                  <a:schemeClr val="accent4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406400" dist="50800" sx="104000" sy="104000" algn="tl" rotWithShape="0">
                <a:schemeClr val="accent4">
                  <a:alpha val="2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050" dirty="0">
                <a:latin typeface="Raleway" panose="020B0503030101060003" pitchFamily="34" charset="77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F17C80-310D-6C8B-28BE-080EF0099058}"/>
                </a:ext>
              </a:extLst>
            </p:cNvPr>
            <p:cNvSpPr/>
            <p:nvPr/>
          </p:nvSpPr>
          <p:spPr>
            <a:xfrm>
              <a:off x="6422690" y="4303024"/>
              <a:ext cx="3992573" cy="1182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latin typeface="Raleway"/>
                </a:rPr>
                <a:t>Data science’s true spirit is to provide insight about the world around us while centering ethical and responsible services, outcomes, and technologies.”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010B2F8-E84F-664A-8DFA-08C6488F6A41}"/>
              </a:ext>
            </a:extLst>
          </p:cNvPr>
          <p:cNvSpPr txBox="1"/>
          <p:nvPr/>
        </p:nvSpPr>
        <p:spPr>
          <a:xfrm>
            <a:off x="4046721" y="2152777"/>
            <a:ext cx="40194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chemeClr val="tx1"/>
                </a:solidFill>
                <a:latin typeface="Raleway"/>
              </a:rPr>
              <a:t>- Data Science Ethos Project (Academic Data Science Alliance)</a:t>
            </a:r>
            <a:endParaRPr lang="en-US" sz="1050" i="1" dirty="0">
              <a:solidFill>
                <a:schemeClr val="tx1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50106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D78FB4-4055-98CE-3099-342E583F998B}"/>
              </a:ext>
            </a:extLst>
          </p:cNvPr>
          <p:cNvSpPr txBox="1"/>
          <p:nvPr/>
        </p:nvSpPr>
        <p:spPr>
          <a:xfrm>
            <a:off x="5671941" y="1312571"/>
            <a:ext cx="33389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bg1"/>
                </a:solidFill>
                <a:latin typeface="Raleway" panose="020B0503030101060003" pitchFamily="34" charset="77"/>
              </a:rPr>
              <a:t>Discussion</a:t>
            </a:r>
          </a:p>
        </p:txBody>
      </p:sp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9DB94D77-5814-F664-7DF0-3386144D70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49" r="14249"/>
          <a:stretch/>
        </p:blipFill>
        <p:spPr/>
      </p:pic>
    </p:spTree>
    <p:extLst>
      <p:ext uri="{BB962C8B-B14F-4D97-AF65-F5344CB8AC3E}">
        <p14:creationId xmlns:p14="http://schemas.microsoft.com/office/powerpoint/2010/main" val="2989438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CBCC2C1-E798-1C86-F8C5-4180EBD812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5376" b="15660"/>
          <a:stretch/>
        </p:blipFill>
        <p:spPr>
          <a:xfrm>
            <a:off x="0" y="0"/>
            <a:ext cx="9144000" cy="51435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565E97-654F-4B32-A81C-E71FEEB803F4}"/>
              </a:ext>
            </a:extLst>
          </p:cNvPr>
          <p:cNvSpPr/>
          <p:nvPr/>
        </p:nvSpPr>
        <p:spPr>
          <a:xfrm>
            <a:off x="0" y="3442010"/>
            <a:ext cx="9144000" cy="170148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22B904-9581-8E9E-8820-8E5770359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0450" y="3672430"/>
            <a:ext cx="4483100" cy="1033385"/>
          </a:xfrm>
        </p:spPr>
        <p:txBody>
          <a:bodyPr/>
          <a:lstStyle/>
          <a:p>
            <a:r>
              <a:rPr lang="en-LB" sz="80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737931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15DD3B-4F1E-4B87-89C3-035B2A089750}"/>
              </a:ext>
            </a:extLst>
          </p:cNvPr>
          <p:cNvSpPr/>
          <p:nvPr/>
        </p:nvSpPr>
        <p:spPr>
          <a:xfrm>
            <a:off x="7929563" y="0"/>
            <a:ext cx="1214438" cy="47114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accent6"/>
              </a:solidFill>
              <a:latin typeface="Raleway" panose="020B0503030101060003" pitchFamily="34" charset="77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025DF2-F26B-43DB-B847-A24883E99E79}"/>
              </a:ext>
            </a:extLst>
          </p:cNvPr>
          <p:cNvSpPr/>
          <p:nvPr/>
        </p:nvSpPr>
        <p:spPr>
          <a:xfrm>
            <a:off x="588535" y="1826211"/>
            <a:ext cx="3739426" cy="2541442"/>
          </a:xfrm>
          <a:prstGeom prst="roundRect">
            <a:avLst>
              <a:gd name="adj" fmla="val 6258"/>
            </a:avLst>
          </a:prstGeom>
          <a:solidFill>
            <a:srgbClr val="F6F9FC"/>
          </a:solidFill>
          <a:ln>
            <a:noFill/>
          </a:ln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Raleway" panose="020B0503030101060003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CE307-FDEB-444E-A531-2BC4B9AA4990}"/>
              </a:ext>
            </a:extLst>
          </p:cNvPr>
          <p:cNvSpPr txBox="1"/>
          <p:nvPr/>
        </p:nvSpPr>
        <p:spPr>
          <a:xfrm>
            <a:off x="1742206" y="2756964"/>
            <a:ext cx="2268761" cy="1033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latin typeface="Raleway" panose="020B0503030101060003" pitchFamily="34" charset="77"/>
              </a:rPr>
              <a:t>Come visit Liaison’s own George Wolf and Hayley Wolf at the NAICU Conference during exhibit hours. See you there!</a:t>
            </a:r>
            <a:endParaRPr lang="en-US" sz="1050" dirty="0">
              <a:solidFill>
                <a:srgbClr val="1D0230"/>
              </a:solidFill>
              <a:latin typeface="Raleway" panose="020B05030301010600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5EFA0-4C2E-42C8-8930-9D4F56955FE0}"/>
              </a:ext>
            </a:extLst>
          </p:cNvPr>
          <p:cNvSpPr txBox="1"/>
          <p:nvPr/>
        </p:nvSpPr>
        <p:spPr>
          <a:xfrm>
            <a:off x="1767049" y="2394831"/>
            <a:ext cx="1545494" cy="33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bg2"/>
                </a:solidFill>
                <a:latin typeface="Raleway" panose="020B0503030101060003" pitchFamily="34" charset="77"/>
              </a:rPr>
              <a:t>Visit Us at NAICU!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F0BB4F90-8FA5-45AE-A8FA-C7BD51B76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119" y="2226577"/>
            <a:ext cx="582041" cy="582041"/>
          </a:xfrm>
          <a:prstGeom prst="rect">
            <a:avLst/>
          </a:pr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D553041E-A4FB-0231-7E07-9E2654163B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856" y="2136572"/>
            <a:ext cx="870356" cy="870356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</p:spPr>
      </p:pic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7A3A118B-014A-11C0-6688-5DD0C85B020D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58" y="3139066"/>
            <a:ext cx="868680" cy="865633"/>
          </a:xfrm>
          <a:custGeom>
            <a:avLst/>
            <a:gdLst>
              <a:gd name="connsiteX0" fmla="*/ 125041 w 1393371"/>
              <a:gd name="connsiteY0" fmla="*/ 0 h 1393371"/>
              <a:gd name="connsiteX1" fmla="*/ 1268330 w 1393371"/>
              <a:gd name="connsiteY1" fmla="*/ 0 h 1393371"/>
              <a:gd name="connsiteX2" fmla="*/ 1393371 w 1393371"/>
              <a:gd name="connsiteY2" fmla="*/ 125041 h 1393371"/>
              <a:gd name="connsiteX3" fmla="*/ 1393371 w 1393371"/>
              <a:gd name="connsiteY3" fmla="*/ 1268330 h 1393371"/>
              <a:gd name="connsiteX4" fmla="*/ 1268330 w 1393371"/>
              <a:gd name="connsiteY4" fmla="*/ 1393371 h 1393371"/>
              <a:gd name="connsiteX5" fmla="*/ 125041 w 1393371"/>
              <a:gd name="connsiteY5" fmla="*/ 1393371 h 1393371"/>
              <a:gd name="connsiteX6" fmla="*/ 0 w 1393371"/>
              <a:gd name="connsiteY6" fmla="*/ 1268330 h 1393371"/>
              <a:gd name="connsiteX7" fmla="*/ 0 w 1393371"/>
              <a:gd name="connsiteY7" fmla="*/ 125041 h 1393371"/>
              <a:gd name="connsiteX8" fmla="*/ 125041 w 1393371"/>
              <a:gd name="connsiteY8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3371" h="1393371">
                <a:moveTo>
                  <a:pt x="125041" y="0"/>
                </a:moveTo>
                <a:lnTo>
                  <a:pt x="1268330" y="0"/>
                </a:lnTo>
                <a:cubicBezTo>
                  <a:pt x="1337388" y="0"/>
                  <a:pt x="1393371" y="55983"/>
                  <a:pt x="1393371" y="125041"/>
                </a:cubicBezTo>
                <a:lnTo>
                  <a:pt x="1393371" y="1268330"/>
                </a:lnTo>
                <a:cubicBezTo>
                  <a:pt x="1393371" y="1337388"/>
                  <a:pt x="1337388" y="1393371"/>
                  <a:pt x="1268330" y="1393371"/>
                </a:cubicBezTo>
                <a:lnTo>
                  <a:pt x="125041" y="1393371"/>
                </a:lnTo>
                <a:cubicBezTo>
                  <a:pt x="55983" y="1393371"/>
                  <a:pt x="0" y="1337388"/>
                  <a:pt x="0" y="1268330"/>
                </a:cubicBezTo>
                <a:lnTo>
                  <a:pt x="0" y="125041"/>
                </a:lnTo>
                <a:cubicBezTo>
                  <a:pt x="0" y="55983"/>
                  <a:pt x="55983" y="0"/>
                  <a:pt x="125041" y="0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308C5B-0282-A966-628F-867BA461AF27}"/>
              </a:ext>
            </a:extLst>
          </p:cNvPr>
          <p:cNvSpPr/>
          <p:nvPr/>
        </p:nvSpPr>
        <p:spPr>
          <a:xfrm>
            <a:off x="5034243" y="243728"/>
            <a:ext cx="3538256" cy="739587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Dan – please have LK design this as a full slide ad to promote our presence at NAICU. No other announcement needed.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97934-4405-6AE2-286A-C69AB05875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598" y="-1"/>
            <a:ext cx="9130804" cy="513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17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iaison 2023_OK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6E7BA0"/>
      </a:accent3>
      <a:accent4>
        <a:srgbClr val="EAA900"/>
      </a:accent4>
      <a:accent5>
        <a:srgbClr val="B63C25"/>
      </a:accent5>
      <a:accent6>
        <a:srgbClr val="932092"/>
      </a:accent6>
      <a:hlink>
        <a:srgbClr val="002F87"/>
      </a:hlink>
      <a:folHlink>
        <a:srgbClr val="6E7B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600" b="1" i="0" dirty="0">
            <a:solidFill>
              <a:schemeClr val="bg2"/>
            </a:solidFill>
            <a:latin typeface="Raleway" panose="020B0503030101060003" pitchFamily="34" charset="7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B8C25A79C5824897D1A69B931B87A4" ma:contentTypeVersion="17" ma:contentTypeDescription="Create a new document." ma:contentTypeScope="" ma:versionID="55e1df694d43d8f4ea95a6a7ef8566c5">
  <xsd:schema xmlns:xsd="http://www.w3.org/2001/XMLSchema" xmlns:xs="http://www.w3.org/2001/XMLSchema" xmlns:p="http://schemas.microsoft.com/office/2006/metadata/properties" xmlns:ns1="http://schemas.microsoft.com/sharepoint/v3" xmlns:ns2="86ee8e99-d45a-4dbf-a4a2-53659de2eafa" xmlns:ns3="3199940f-aa94-4a22-8640-de1f22bd050c" targetNamespace="http://schemas.microsoft.com/office/2006/metadata/properties" ma:root="true" ma:fieldsID="1aac016447dfe19f49865677616acb92" ns1:_="" ns2:_="" ns3:_="">
    <xsd:import namespace="http://schemas.microsoft.com/sharepoint/v3"/>
    <xsd:import namespace="86ee8e99-d45a-4dbf-a4a2-53659de2eafa"/>
    <xsd:import namespace="3199940f-aa94-4a22-8640-de1f22bd05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e8e99-d45a-4dbf-a4a2-53659de2ea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99940f-aa94-4a22-8640-de1f22bd050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7d7e980-097b-4fc0-aada-c1d4887e6f4d}" ma:internalName="TaxCatchAll" ma:showField="CatchAllData" ma:web="3199940f-aa94-4a22-8640-de1f22bd05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3199940f-aa94-4a22-8640-de1f22bd050c" xsi:nil="true"/>
    <lcf76f155ced4ddcb4097134ff3c332f xmlns="86ee8e99-d45a-4dbf-a4a2-53659de2eaf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A847A0-D80C-4108-A370-7EDFE6563E1C}">
  <ds:schemaRefs>
    <ds:schemaRef ds:uri="3199940f-aa94-4a22-8640-de1f22bd050c"/>
    <ds:schemaRef ds:uri="86ee8e99-d45a-4dbf-a4a2-53659de2eaf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870BCCF-17B1-4B62-86B4-2F59DF44EE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86B7FC-1D83-400F-90C8-64D3B6232670}">
  <ds:schemaRefs>
    <ds:schemaRef ds:uri="http://purl.org/dc/terms/"/>
    <ds:schemaRef ds:uri="http://purl.org/dc/elements/1.1/"/>
    <ds:schemaRef ds:uri="86ee8e99-d45a-4dbf-a4a2-53659de2eafa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199940f-aa94-4a22-8640-de1f22bd050c"/>
    <ds:schemaRef ds:uri="http://schemas.microsoft.com/sharepoint/v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3575</TotalTime>
  <Words>261</Words>
  <Application>Microsoft Macintosh PowerPoint</Application>
  <PresentationFormat>On-screen Show (16:9)</PresentationFormat>
  <Paragraphs>52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Raleway</vt:lpstr>
      <vt:lpstr>Raleway Light</vt:lpstr>
      <vt:lpstr>System Font Regular</vt:lpstr>
      <vt:lpstr>Trebuchet MS</vt:lpstr>
      <vt:lpstr>Office Theme</vt:lpstr>
      <vt:lpstr>PowerPoint Presentation</vt:lpstr>
      <vt:lpstr>PowerPoint Presentation</vt:lpstr>
      <vt:lpstr>Meet Our Presenters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13</cp:revision>
  <dcterms:created xsi:type="dcterms:W3CDTF">2014-11-10T20:05:35Z</dcterms:created>
  <dcterms:modified xsi:type="dcterms:W3CDTF">2024-02-01T14:07:19Z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0x01010015B8C25A79C5824897D1A69B931B87A4</vt:lpwstr>
  </property>
</Properties>
</file>